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3"/>
  </p:notesMasterIdLst>
  <p:handoutMasterIdLst>
    <p:handoutMasterId r:id="rId534"/>
  </p:handoutMasterIdLst>
  <p:sldIdLst>
    <p:sldId id="4377" r:id="rId2"/>
    <p:sldId id="4382" r:id="rId3"/>
    <p:sldId id="4381" r:id="rId4"/>
    <p:sldId id="4383" r:id="rId5"/>
    <p:sldId id="3453" r:id="rId6"/>
    <p:sldId id="4387" r:id="rId7"/>
    <p:sldId id="4384" r:id="rId8"/>
    <p:sldId id="4385" r:id="rId9"/>
    <p:sldId id="4386" r:id="rId10"/>
    <p:sldId id="3454" r:id="rId11"/>
    <p:sldId id="3362" r:id="rId12"/>
    <p:sldId id="3469" r:id="rId13"/>
    <p:sldId id="3455" r:id="rId14"/>
    <p:sldId id="3456" r:id="rId15"/>
    <p:sldId id="3457" r:id="rId16"/>
    <p:sldId id="3458" r:id="rId17"/>
    <p:sldId id="3459" r:id="rId18"/>
    <p:sldId id="3460" r:id="rId19"/>
    <p:sldId id="3461" r:id="rId20"/>
    <p:sldId id="3462" r:id="rId21"/>
    <p:sldId id="3463" r:id="rId22"/>
    <p:sldId id="3464" r:id="rId23"/>
    <p:sldId id="3465" r:id="rId24"/>
    <p:sldId id="3466" r:id="rId25"/>
    <p:sldId id="3467" r:id="rId26"/>
    <p:sldId id="3468" r:id="rId27"/>
    <p:sldId id="3443" r:id="rId28"/>
    <p:sldId id="3366" r:id="rId29"/>
    <p:sldId id="3406" r:id="rId30"/>
    <p:sldId id="3422" r:id="rId31"/>
    <p:sldId id="3423" r:id="rId32"/>
    <p:sldId id="3424" r:id="rId33"/>
    <p:sldId id="3427" r:id="rId34"/>
    <p:sldId id="3428" r:id="rId35"/>
    <p:sldId id="3429" r:id="rId36"/>
    <p:sldId id="3425" r:id="rId37"/>
    <p:sldId id="3396" r:id="rId38"/>
    <p:sldId id="3395" r:id="rId39"/>
    <p:sldId id="3394" r:id="rId40"/>
    <p:sldId id="3410" r:id="rId41"/>
    <p:sldId id="3411" r:id="rId42"/>
    <p:sldId id="3412" r:id="rId43"/>
    <p:sldId id="3413" r:id="rId44"/>
    <p:sldId id="3414" r:id="rId45"/>
    <p:sldId id="3415" r:id="rId46"/>
    <p:sldId id="3416" r:id="rId47"/>
    <p:sldId id="3417" r:id="rId48"/>
    <p:sldId id="3418" r:id="rId49"/>
    <p:sldId id="3386" r:id="rId50"/>
    <p:sldId id="3387" r:id="rId51"/>
    <p:sldId id="3419" r:id="rId52"/>
    <p:sldId id="3420" r:id="rId53"/>
    <p:sldId id="3408" r:id="rId54"/>
    <p:sldId id="3421" r:id="rId55"/>
    <p:sldId id="3390" r:id="rId56"/>
    <p:sldId id="3389" r:id="rId57"/>
    <p:sldId id="3370" r:id="rId58"/>
    <p:sldId id="3441" r:id="rId59"/>
    <p:sldId id="3438" r:id="rId60"/>
    <p:sldId id="3439" r:id="rId61"/>
    <p:sldId id="3446" r:id="rId62"/>
    <p:sldId id="3430" r:id="rId63"/>
    <p:sldId id="3432" r:id="rId64"/>
    <p:sldId id="3431" r:id="rId65"/>
    <p:sldId id="3433" r:id="rId66"/>
    <p:sldId id="3434" r:id="rId67"/>
    <p:sldId id="3437" r:id="rId68"/>
    <p:sldId id="3435" r:id="rId69"/>
    <p:sldId id="3436" r:id="rId70"/>
    <p:sldId id="3440" r:id="rId71"/>
    <p:sldId id="3364" r:id="rId72"/>
    <p:sldId id="3470" r:id="rId73"/>
    <p:sldId id="3471" r:id="rId74"/>
    <p:sldId id="3409" r:id="rId75"/>
    <p:sldId id="3449" r:id="rId76"/>
    <p:sldId id="3450" r:id="rId77"/>
    <p:sldId id="4378" r:id="rId78"/>
    <p:sldId id="4379" r:id="rId79"/>
    <p:sldId id="3448" r:id="rId80"/>
    <p:sldId id="4380" r:id="rId81"/>
    <p:sldId id="3447" r:id="rId82"/>
    <p:sldId id="3489" r:id="rId83"/>
    <p:sldId id="3451" r:id="rId84"/>
    <p:sldId id="4389" r:id="rId85"/>
    <p:sldId id="3452" r:id="rId86"/>
    <p:sldId id="4390" r:id="rId87"/>
    <p:sldId id="4391" r:id="rId88"/>
    <p:sldId id="3483" r:id="rId89"/>
    <p:sldId id="4397" r:id="rId90"/>
    <p:sldId id="4399" r:id="rId91"/>
    <p:sldId id="4396" r:id="rId92"/>
    <p:sldId id="4395" r:id="rId93"/>
    <p:sldId id="3486" r:id="rId94"/>
    <p:sldId id="4400" r:id="rId95"/>
    <p:sldId id="3485" r:id="rId96"/>
    <p:sldId id="4401" r:id="rId97"/>
    <p:sldId id="3484" r:id="rId98"/>
    <p:sldId id="3487" r:id="rId99"/>
    <p:sldId id="4392" r:id="rId100"/>
    <p:sldId id="4393" r:id="rId101"/>
    <p:sldId id="4394" r:id="rId102"/>
    <p:sldId id="4402" r:id="rId103"/>
    <p:sldId id="4406" r:id="rId104"/>
    <p:sldId id="4403" r:id="rId105"/>
    <p:sldId id="4404" r:id="rId106"/>
    <p:sldId id="4405" r:id="rId107"/>
    <p:sldId id="3490" r:id="rId108"/>
    <p:sldId id="3535" r:id="rId109"/>
    <p:sldId id="3520" r:id="rId110"/>
    <p:sldId id="3542" r:id="rId111"/>
    <p:sldId id="3521" r:id="rId112"/>
    <p:sldId id="3536" r:id="rId113"/>
    <p:sldId id="3522" r:id="rId114"/>
    <p:sldId id="3523" r:id="rId115"/>
    <p:sldId id="3524" r:id="rId116"/>
    <p:sldId id="3525" r:id="rId117"/>
    <p:sldId id="3526" r:id="rId118"/>
    <p:sldId id="3527" r:id="rId119"/>
    <p:sldId id="3528" r:id="rId120"/>
    <p:sldId id="3529" r:id="rId121"/>
    <p:sldId id="3530" r:id="rId122"/>
    <p:sldId id="3531" r:id="rId123"/>
    <p:sldId id="3532" r:id="rId124"/>
    <p:sldId id="3533" r:id="rId125"/>
    <p:sldId id="3537" r:id="rId126"/>
    <p:sldId id="3538" r:id="rId127"/>
    <p:sldId id="3539" r:id="rId128"/>
    <p:sldId id="3540" r:id="rId129"/>
    <p:sldId id="3482" r:id="rId130"/>
    <p:sldId id="4362" r:id="rId131"/>
    <p:sldId id="4363" r:id="rId132"/>
    <p:sldId id="3010" r:id="rId133"/>
    <p:sldId id="3077" r:id="rId134"/>
    <p:sldId id="3078" r:id="rId135"/>
    <p:sldId id="3018" r:id="rId136"/>
    <p:sldId id="3019" r:id="rId137"/>
    <p:sldId id="3014" r:id="rId138"/>
    <p:sldId id="3017" r:id="rId139"/>
    <p:sldId id="3022" r:id="rId140"/>
    <p:sldId id="3023" r:id="rId141"/>
    <p:sldId id="3091" r:id="rId142"/>
    <p:sldId id="3024" r:id="rId143"/>
    <p:sldId id="3092" r:id="rId144"/>
    <p:sldId id="3025" r:id="rId145"/>
    <p:sldId id="3093" r:id="rId146"/>
    <p:sldId id="3026" r:id="rId147"/>
    <p:sldId id="3094" r:id="rId148"/>
    <p:sldId id="3027" r:id="rId149"/>
    <p:sldId id="3028" r:id="rId150"/>
    <p:sldId id="3032" r:id="rId151"/>
    <p:sldId id="3021" r:id="rId152"/>
    <p:sldId id="3029" r:id="rId153"/>
    <p:sldId id="3079" r:id="rId154"/>
    <p:sldId id="3030" r:id="rId155"/>
    <p:sldId id="3080" r:id="rId156"/>
    <p:sldId id="3031" r:id="rId157"/>
    <p:sldId id="3081" r:id="rId158"/>
    <p:sldId id="3033" r:id="rId159"/>
    <p:sldId id="3082" r:id="rId160"/>
    <p:sldId id="3034" r:id="rId161"/>
    <p:sldId id="3083" r:id="rId162"/>
    <p:sldId id="3035" r:id="rId163"/>
    <p:sldId id="3084" r:id="rId164"/>
    <p:sldId id="3036" r:id="rId165"/>
    <p:sldId id="3085" r:id="rId166"/>
    <p:sldId id="3037" r:id="rId167"/>
    <p:sldId id="3086" r:id="rId168"/>
    <p:sldId id="3038" r:id="rId169"/>
    <p:sldId id="3087" r:id="rId170"/>
    <p:sldId id="3039" r:id="rId171"/>
    <p:sldId id="3088" r:id="rId172"/>
    <p:sldId id="3040" r:id="rId173"/>
    <p:sldId id="3089" r:id="rId174"/>
    <p:sldId id="3041" r:id="rId175"/>
    <p:sldId id="3090" r:id="rId176"/>
    <p:sldId id="3042" r:id="rId177"/>
    <p:sldId id="3043" r:id="rId178"/>
    <p:sldId id="3058" r:id="rId179"/>
    <p:sldId id="3097" r:id="rId180"/>
    <p:sldId id="4364" r:id="rId181"/>
    <p:sldId id="3013" r:id="rId182"/>
    <p:sldId id="3047" r:id="rId183"/>
    <p:sldId id="3049" r:id="rId184"/>
    <p:sldId id="3048" r:id="rId185"/>
    <p:sldId id="3050" r:id="rId186"/>
    <p:sldId id="3051" r:id="rId187"/>
    <p:sldId id="3052" r:id="rId188"/>
    <p:sldId id="3053" r:id="rId189"/>
    <p:sldId id="3054" r:id="rId190"/>
    <p:sldId id="3057" r:id="rId191"/>
    <p:sldId id="3055" r:id="rId192"/>
    <p:sldId id="3059" r:id="rId193"/>
    <p:sldId id="3056" r:id="rId194"/>
    <p:sldId id="3011" r:id="rId195"/>
    <p:sldId id="4365" r:id="rId196"/>
    <p:sldId id="3012" r:id="rId197"/>
    <p:sldId id="3095" r:id="rId198"/>
    <p:sldId id="3096" r:id="rId199"/>
    <p:sldId id="4368" r:id="rId200"/>
    <p:sldId id="3015" r:id="rId201"/>
    <p:sldId id="3016" r:id="rId202"/>
    <p:sldId id="4366" r:id="rId203"/>
    <p:sldId id="3060" r:id="rId204"/>
    <p:sldId id="3061" r:id="rId205"/>
    <p:sldId id="3062" r:id="rId206"/>
    <p:sldId id="3063" r:id="rId207"/>
    <p:sldId id="3064" r:id="rId208"/>
    <p:sldId id="4371" r:id="rId209"/>
    <p:sldId id="4369" r:id="rId210"/>
    <p:sldId id="4370" r:id="rId211"/>
    <p:sldId id="3066" r:id="rId212"/>
    <p:sldId id="3076" r:id="rId213"/>
    <p:sldId id="3067" r:id="rId214"/>
    <p:sldId id="3068" r:id="rId215"/>
    <p:sldId id="3069" r:id="rId216"/>
    <p:sldId id="3070" r:id="rId217"/>
    <p:sldId id="3071" r:id="rId218"/>
    <p:sldId id="3072" r:id="rId219"/>
    <p:sldId id="3073" r:id="rId220"/>
    <p:sldId id="3074" r:id="rId221"/>
    <p:sldId id="3075" r:id="rId222"/>
    <p:sldId id="3101" r:id="rId223"/>
    <p:sldId id="3102" r:id="rId224"/>
    <p:sldId id="3103" r:id="rId225"/>
    <p:sldId id="3104" r:id="rId226"/>
    <p:sldId id="3105" r:id="rId227"/>
    <p:sldId id="3106" r:id="rId228"/>
    <p:sldId id="3107" r:id="rId229"/>
    <p:sldId id="3108" r:id="rId230"/>
    <p:sldId id="3109" r:id="rId231"/>
    <p:sldId id="3110" r:id="rId232"/>
    <p:sldId id="3111" r:id="rId233"/>
    <p:sldId id="3098" r:id="rId234"/>
    <p:sldId id="3099" r:id="rId235"/>
    <p:sldId id="3120" r:id="rId236"/>
    <p:sldId id="3121" r:id="rId237"/>
    <p:sldId id="3112" r:id="rId238"/>
    <p:sldId id="3113" r:id="rId239"/>
    <p:sldId id="3114" r:id="rId240"/>
    <p:sldId id="3115" r:id="rId241"/>
    <p:sldId id="3116" r:id="rId242"/>
    <p:sldId id="3117" r:id="rId243"/>
    <p:sldId id="3118" r:id="rId244"/>
    <p:sldId id="3119" r:id="rId245"/>
    <p:sldId id="4372" r:id="rId246"/>
    <p:sldId id="4373" r:id="rId247"/>
    <p:sldId id="4374" r:id="rId248"/>
    <p:sldId id="3123" r:id="rId249"/>
    <p:sldId id="3124" r:id="rId250"/>
    <p:sldId id="4375" r:id="rId251"/>
    <p:sldId id="3006" r:id="rId252"/>
    <p:sldId id="4367" r:id="rId253"/>
    <p:sldId id="3122" r:id="rId254"/>
    <p:sldId id="3189" r:id="rId255"/>
    <p:sldId id="3360" r:id="rId256"/>
    <p:sldId id="3131" r:id="rId257"/>
    <p:sldId id="3126" r:id="rId258"/>
    <p:sldId id="3128" r:id="rId259"/>
    <p:sldId id="3127" r:id="rId260"/>
    <p:sldId id="3132" r:id="rId261"/>
    <p:sldId id="3149" r:id="rId262"/>
    <p:sldId id="3134" r:id="rId263"/>
    <p:sldId id="3133" r:id="rId264"/>
    <p:sldId id="3139" r:id="rId265"/>
    <p:sldId id="3136" r:id="rId266"/>
    <p:sldId id="3138" r:id="rId267"/>
    <p:sldId id="3140" r:id="rId268"/>
    <p:sldId id="3141" r:id="rId269"/>
    <p:sldId id="3142" r:id="rId270"/>
    <p:sldId id="3144" r:id="rId271"/>
    <p:sldId id="3145" r:id="rId272"/>
    <p:sldId id="3147" r:id="rId273"/>
    <p:sldId id="3153" r:id="rId274"/>
    <p:sldId id="3154" r:id="rId275"/>
    <p:sldId id="3151" r:id="rId276"/>
    <p:sldId id="3155" r:id="rId277"/>
    <p:sldId id="3158" r:id="rId278"/>
    <p:sldId id="3156" r:id="rId279"/>
    <p:sldId id="3157" r:id="rId280"/>
    <p:sldId id="3159" r:id="rId281"/>
    <p:sldId id="3160" r:id="rId282"/>
    <p:sldId id="3161" r:id="rId283"/>
    <p:sldId id="3162" r:id="rId284"/>
    <p:sldId id="3163" r:id="rId285"/>
    <p:sldId id="3164" r:id="rId286"/>
    <p:sldId id="3165" r:id="rId287"/>
    <p:sldId id="3146" r:id="rId288"/>
    <p:sldId id="3148" r:id="rId289"/>
    <p:sldId id="3169" r:id="rId290"/>
    <p:sldId id="3167" r:id="rId291"/>
    <p:sldId id="3168" r:id="rId292"/>
    <p:sldId id="3166" r:id="rId293"/>
    <p:sldId id="3170" r:id="rId294"/>
    <p:sldId id="3171" r:id="rId295"/>
    <p:sldId id="3172" r:id="rId296"/>
    <p:sldId id="3173" r:id="rId297"/>
    <p:sldId id="3174" r:id="rId298"/>
    <p:sldId id="3175" r:id="rId299"/>
    <p:sldId id="3176" r:id="rId300"/>
    <p:sldId id="3177" r:id="rId301"/>
    <p:sldId id="3178" r:id="rId302"/>
    <p:sldId id="3179" r:id="rId303"/>
    <p:sldId id="3186" r:id="rId304"/>
    <p:sldId id="3180" r:id="rId305"/>
    <p:sldId id="3181" r:id="rId306"/>
    <p:sldId id="3182" r:id="rId307"/>
    <p:sldId id="3183" r:id="rId308"/>
    <p:sldId id="3184" r:id="rId309"/>
    <p:sldId id="3185" r:id="rId310"/>
    <p:sldId id="3187" r:id="rId311"/>
    <p:sldId id="3290" r:id="rId312"/>
    <p:sldId id="3298" r:id="rId313"/>
    <p:sldId id="3297" r:id="rId314"/>
    <p:sldId id="3299" r:id="rId315"/>
    <p:sldId id="3228" r:id="rId316"/>
    <p:sldId id="3227" r:id="rId317"/>
    <p:sldId id="3225" r:id="rId318"/>
    <p:sldId id="3229" r:id="rId319"/>
    <p:sldId id="3230" r:id="rId320"/>
    <p:sldId id="3249" r:id="rId321"/>
    <p:sldId id="3231" r:id="rId322"/>
    <p:sldId id="3232" r:id="rId323"/>
    <p:sldId id="3250" r:id="rId324"/>
    <p:sldId id="3233" r:id="rId325"/>
    <p:sldId id="3234" r:id="rId326"/>
    <p:sldId id="3235" r:id="rId327"/>
    <p:sldId id="3236" r:id="rId328"/>
    <p:sldId id="3251" r:id="rId329"/>
    <p:sldId id="3237" r:id="rId330"/>
    <p:sldId id="3238" r:id="rId331"/>
    <p:sldId id="3252" r:id="rId332"/>
    <p:sldId id="3239" r:id="rId333"/>
    <p:sldId id="3240" r:id="rId334"/>
    <p:sldId id="3241" r:id="rId335"/>
    <p:sldId id="3242" r:id="rId336"/>
    <p:sldId id="3253" r:id="rId337"/>
    <p:sldId id="3243" r:id="rId338"/>
    <p:sldId id="3244" r:id="rId339"/>
    <p:sldId id="3245" r:id="rId340"/>
    <p:sldId id="3246" r:id="rId341"/>
    <p:sldId id="3247" r:id="rId342"/>
    <p:sldId id="3254" r:id="rId343"/>
    <p:sldId id="3255" r:id="rId344"/>
    <p:sldId id="3256" r:id="rId345"/>
    <p:sldId id="3257" r:id="rId346"/>
    <p:sldId id="3258" r:id="rId347"/>
    <p:sldId id="3259" r:id="rId348"/>
    <p:sldId id="3260" r:id="rId349"/>
    <p:sldId id="3261" r:id="rId350"/>
    <p:sldId id="3262" r:id="rId351"/>
    <p:sldId id="3263" r:id="rId352"/>
    <p:sldId id="3264" r:id="rId353"/>
    <p:sldId id="3266" r:id="rId354"/>
    <p:sldId id="3267" r:id="rId355"/>
    <p:sldId id="3268" r:id="rId356"/>
    <p:sldId id="3269" r:id="rId357"/>
    <p:sldId id="3270" r:id="rId358"/>
    <p:sldId id="3271" r:id="rId359"/>
    <p:sldId id="3272" r:id="rId360"/>
    <p:sldId id="3273" r:id="rId361"/>
    <p:sldId id="3274" r:id="rId362"/>
    <p:sldId id="3275" r:id="rId363"/>
    <p:sldId id="3276" r:id="rId364"/>
    <p:sldId id="3277" r:id="rId365"/>
    <p:sldId id="3278" r:id="rId366"/>
    <p:sldId id="3279" r:id="rId367"/>
    <p:sldId id="3280" r:id="rId368"/>
    <p:sldId id="3281" r:id="rId369"/>
    <p:sldId id="3282" r:id="rId370"/>
    <p:sldId id="3283" r:id="rId371"/>
    <p:sldId id="3284" r:id="rId372"/>
    <p:sldId id="3285" r:id="rId373"/>
    <p:sldId id="3286" r:id="rId374"/>
    <p:sldId id="3287" r:id="rId375"/>
    <p:sldId id="3288" r:id="rId376"/>
    <p:sldId id="3304" r:id="rId377"/>
    <p:sldId id="3306" r:id="rId378"/>
    <p:sldId id="3307" r:id="rId379"/>
    <p:sldId id="3308" r:id="rId380"/>
    <p:sldId id="3309" r:id="rId381"/>
    <p:sldId id="3310" r:id="rId382"/>
    <p:sldId id="3311" r:id="rId383"/>
    <p:sldId id="3317" r:id="rId384"/>
    <p:sldId id="3318" r:id="rId385"/>
    <p:sldId id="3319" r:id="rId386"/>
    <p:sldId id="3321" r:id="rId387"/>
    <p:sldId id="3322" r:id="rId388"/>
    <p:sldId id="3320" r:id="rId389"/>
    <p:sldId id="3316" r:id="rId390"/>
    <p:sldId id="3301" r:id="rId391"/>
    <p:sldId id="3300" r:id="rId392"/>
    <p:sldId id="4376" r:id="rId393"/>
    <p:sldId id="4176" r:id="rId394"/>
    <p:sldId id="4292" r:id="rId395"/>
    <p:sldId id="4235" r:id="rId396"/>
    <p:sldId id="4278" r:id="rId397"/>
    <p:sldId id="4279" r:id="rId398"/>
    <p:sldId id="4280" r:id="rId399"/>
    <p:sldId id="4282" r:id="rId400"/>
    <p:sldId id="4281" r:id="rId401"/>
    <p:sldId id="4284" r:id="rId402"/>
    <p:sldId id="4237" r:id="rId403"/>
    <p:sldId id="2898" r:id="rId404"/>
    <p:sldId id="4283" r:id="rId405"/>
    <p:sldId id="4285" r:id="rId406"/>
    <p:sldId id="4277" r:id="rId407"/>
    <p:sldId id="4286" r:id="rId408"/>
    <p:sldId id="4239" r:id="rId409"/>
    <p:sldId id="4238" r:id="rId410"/>
    <p:sldId id="4240" r:id="rId411"/>
    <p:sldId id="4287" r:id="rId412"/>
    <p:sldId id="4288" r:id="rId413"/>
    <p:sldId id="4241" r:id="rId414"/>
    <p:sldId id="4242" r:id="rId415"/>
    <p:sldId id="4243" r:id="rId416"/>
    <p:sldId id="4244" r:id="rId417"/>
    <p:sldId id="4245" r:id="rId418"/>
    <p:sldId id="4246" r:id="rId419"/>
    <p:sldId id="4247" r:id="rId420"/>
    <p:sldId id="4248" r:id="rId421"/>
    <p:sldId id="4249" r:id="rId422"/>
    <p:sldId id="4250" r:id="rId423"/>
    <p:sldId id="4251" r:id="rId424"/>
    <p:sldId id="4252" r:id="rId425"/>
    <p:sldId id="4253" r:id="rId426"/>
    <p:sldId id="4254" r:id="rId427"/>
    <p:sldId id="4255" r:id="rId428"/>
    <p:sldId id="4256" r:id="rId429"/>
    <p:sldId id="4290" r:id="rId430"/>
    <p:sldId id="4257" r:id="rId431"/>
    <p:sldId id="4258" r:id="rId432"/>
    <p:sldId id="2922" r:id="rId433"/>
    <p:sldId id="4293" r:id="rId434"/>
    <p:sldId id="4289" r:id="rId435"/>
    <p:sldId id="4291" r:id="rId436"/>
    <p:sldId id="4294" r:id="rId437"/>
    <p:sldId id="4295" r:id="rId438"/>
    <p:sldId id="4304" r:id="rId439"/>
    <p:sldId id="4311" r:id="rId440"/>
    <p:sldId id="4300" r:id="rId441"/>
    <p:sldId id="4228" r:id="rId442"/>
    <p:sldId id="4229" r:id="rId443"/>
    <p:sldId id="4230" r:id="rId444"/>
    <p:sldId id="4231" r:id="rId445"/>
    <p:sldId id="4305" r:id="rId446"/>
    <p:sldId id="4301" r:id="rId447"/>
    <p:sldId id="4302" r:id="rId448"/>
    <p:sldId id="4232" r:id="rId449"/>
    <p:sldId id="4303" r:id="rId450"/>
    <p:sldId id="4234" r:id="rId451"/>
    <p:sldId id="4260" r:id="rId452"/>
    <p:sldId id="4297" r:id="rId453"/>
    <p:sldId id="4261" r:id="rId454"/>
    <p:sldId id="4262" r:id="rId455"/>
    <p:sldId id="4263" r:id="rId456"/>
    <p:sldId id="4264" r:id="rId457"/>
    <p:sldId id="4265" r:id="rId458"/>
    <p:sldId id="4266" r:id="rId459"/>
    <p:sldId id="4267" r:id="rId460"/>
    <p:sldId id="4298" r:id="rId461"/>
    <p:sldId id="4306" r:id="rId462"/>
    <p:sldId id="4307" r:id="rId463"/>
    <p:sldId id="4296" r:id="rId464"/>
    <p:sldId id="4270" r:id="rId465"/>
    <p:sldId id="4271" r:id="rId466"/>
    <p:sldId id="4272" r:id="rId467"/>
    <p:sldId id="4273" r:id="rId468"/>
    <p:sldId id="4308" r:id="rId469"/>
    <p:sldId id="4360" r:id="rId470"/>
    <p:sldId id="4361" r:id="rId471"/>
    <p:sldId id="2986" r:id="rId472"/>
    <p:sldId id="2987" r:id="rId473"/>
    <p:sldId id="2990" r:id="rId474"/>
    <p:sldId id="4316" r:id="rId475"/>
    <p:sldId id="4317" r:id="rId476"/>
    <p:sldId id="4318" r:id="rId477"/>
    <p:sldId id="4319" r:id="rId478"/>
    <p:sldId id="4320" r:id="rId479"/>
    <p:sldId id="4321" r:id="rId480"/>
    <p:sldId id="4322" r:id="rId481"/>
    <p:sldId id="4323" r:id="rId482"/>
    <p:sldId id="4324" r:id="rId483"/>
    <p:sldId id="4325" r:id="rId484"/>
    <p:sldId id="4326" r:id="rId485"/>
    <p:sldId id="4327" r:id="rId486"/>
    <p:sldId id="4328" r:id="rId487"/>
    <p:sldId id="4329" r:id="rId488"/>
    <p:sldId id="4330" r:id="rId489"/>
    <p:sldId id="4331" r:id="rId490"/>
    <p:sldId id="4332" r:id="rId491"/>
    <p:sldId id="4333" r:id="rId492"/>
    <p:sldId id="4334" r:id="rId493"/>
    <p:sldId id="4335" r:id="rId494"/>
    <p:sldId id="4336" r:id="rId495"/>
    <p:sldId id="4337" r:id="rId496"/>
    <p:sldId id="4338" r:id="rId497"/>
    <p:sldId id="4339" r:id="rId498"/>
    <p:sldId id="4340" r:id="rId499"/>
    <p:sldId id="4341" r:id="rId500"/>
    <p:sldId id="4342" r:id="rId501"/>
    <p:sldId id="4343" r:id="rId502"/>
    <p:sldId id="4344" r:id="rId503"/>
    <p:sldId id="4345" r:id="rId504"/>
    <p:sldId id="4346" r:id="rId505"/>
    <p:sldId id="4347" r:id="rId506"/>
    <p:sldId id="4348" r:id="rId507"/>
    <p:sldId id="4349" r:id="rId508"/>
    <p:sldId id="4350" r:id="rId509"/>
    <p:sldId id="4351" r:id="rId510"/>
    <p:sldId id="4352" r:id="rId511"/>
    <p:sldId id="4353" r:id="rId512"/>
    <p:sldId id="3007" r:id="rId513"/>
    <p:sldId id="4314" r:id="rId514"/>
    <p:sldId id="4354" r:id="rId515"/>
    <p:sldId id="4355" r:id="rId516"/>
    <p:sldId id="4356" r:id="rId517"/>
    <p:sldId id="4357" r:id="rId518"/>
    <p:sldId id="4358" r:id="rId519"/>
    <p:sldId id="4359" r:id="rId520"/>
    <p:sldId id="4313" r:id="rId521"/>
    <p:sldId id="4276" r:id="rId522"/>
    <p:sldId id="2991" r:id="rId523"/>
    <p:sldId id="2992" r:id="rId524"/>
    <p:sldId id="2993" r:id="rId525"/>
    <p:sldId id="2994" r:id="rId526"/>
    <p:sldId id="2995" r:id="rId527"/>
    <p:sldId id="3002" r:id="rId528"/>
    <p:sldId id="2999" r:id="rId529"/>
    <p:sldId id="3004" r:id="rId530"/>
    <p:sldId id="3003" r:id="rId531"/>
    <p:sldId id="3005" r:id="rId5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11" id="{7CD08E41-D5F6-CF45-BD49-62AC976D6540}">
          <p14:sldIdLst>
            <p14:sldId id="4377"/>
            <p14:sldId id="4382"/>
            <p14:sldId id="4381"/>
            <p14:sldId id="4383"/>
            <p14:sldId id="3453"/>
            <p14:sldId id="4387"/>
            <p14:sldId id="4384"/>
            <p14:sldId id="4385"/>
            <p14:sldId id="4386"/>
            <p14:sldId id="3454"/>
            <p14:sldId id="3362"/>
            <p14:sldId id="3469"/>
            <p14:sldId id="3455"/>
            <p14:sldId id="3456"/>
            <p14:sldId id="3457"/>
            <p14:sldId id="3458"/>
            <p14:sldId id="3459"/>
            <p14:sldId id="3460"/>
            <p14:sldId id="3461"/>
            <p14:sldId id="3462"/>
            <p14:sldId id="3463"/>
            <p14:sldId id="3464"/>
            <p14:sldId id="3465"/>
            <p14:sldId id="3466"/>
            <p14:sldId id="3467"/>
            <p14:sldId id="3468"/>
            <p14:sldId id="3443"/>
            <p14:sldId id="3366"/>
            <p14:sldId id="3406"/>
            <p14:sldId id="3422"/>
            <p14:sldId id="3423"/>
            <p14:sldId id="3424"/>
            <p14:sldId id="3427"/>
            <p14:sldId id="3428"/>
            <p14:sldId id="3429"/>
            <p14:sldId id="3425"/>
            <p14:sldId id="3396"/>
            <p14:sldId id="3395"/>
            <p14:sldId id="3394"/>
            <p14:sldId id="3410"/>
            <p14:sldId id="3411"/>
            <p14:sldId id="3412"/>
            <p14:sldId id="3413"/>
            <p14:sldId id="3414"/>
            <p14:sldId id="3415"/>
            <p14:sldId id="3416"/>
            <p14:sldId id="3417"/>
            <p14:sldId id="3418"/>
            <p14:sldId id="3386"/>
            <p14:sldId id="3387"/>
            <p14:sldId id="3419"/>
            <p14:sldId id="3420"/>
            <p14:sldId id="3408"/>
            <p14:sldId id="3421"/>
            <p14:sldId id="3390"/>
            <p14:sldId id="3389"/>
            <p14:sldId id="3370"/>
            <p14:sldId id="3441"/>
            <p14:sldId id="3438"/>
            <p14:sldId id="3439"/>
            <p14:sldId id="3446"/>
            <p14:sldId id="3430"/>
            <p14:sldId id="3432"/>
            <p14:sldId id="3431"/>
            <p14:sldId id="3433"/>
            <p14:sldId id="3434"/>
            <p14:sldId id="3437"/>
            <p14:sldId id="3435"/>
            <p14:sldId id="3436"/>
            <p14:sldId id="3440"/>
            <p14:sldId id="3364"/>
            <p14:sldId id="3470"/>
            <p14:sldId id="3471"/>
            <p14:sldId id="3409"/>
            <p14:sldId id="3449"/>
            <p14:sldId id="3450"/>
            <p14:sldId id="4378"/>
            <p14:sldId id="4379"/>
            <p14:sldId id="3448"/>
            <p14:sldId id="4380"/>
            <p14:sldId id="3447"/>
            <p14:sldId id="3489"/>
            <p14:sldId id="3451"/>
            <p14:sldId id="4389"/>
            <p14:sldId id="3452"/>
            <p14:sldId id="4390"/>
            <p14:sldId id="4391"/>
            <p14:sldId id="3483"/>
            <p14:sldId id="4397"/>
            <p14:sldId id="4399"/>
            <p14:sldId id="4396"/>
            <p14:sldId id="4395"/>
            <p14:sldId id="3486"/>
            <p14:sldId id="4400"/>
            <p14:sldId id="3485"/>
            <p14:sldId id="4401"/>
            <p14:sldId id="3484"/>
            <p14:sldId id="3487"/>
            <p14:sldId id="4392"/>
            <p14:sldId id="4393"/>
            <p14:sldId id="4394"/>
            <p14:sldId id="4402"/>
            <p14:sldId id="4406"/>
            <p14:sldId id="4403"/>
            <p14:sldId id="4404"/>
            <p14:sldId id="4405"/>
            <p14:sldId id="3490"/>
            <p14:sldId id="3535"/>
            <p14:sldId id="3520"/>
            <p14:sldId id="3542"/>
            <p14:sldId id="3521"/>
            <p14:sldId id="3536"/>
            <p14:sldId id="3522"/>
            <p14:sldId id="3523"/>
            <p14:sldId id="3524"/>
            <p14:sldId id="3525"/>
            <p14:sldId id="3526"/>
            <p14:sldId id="3527"/>
            <p14:sldId id="3528"/>
            <p14:sldId id="3529"/>
            <p14:sldId id="3530"/>
            <p14:sldId id="3531"/>
            <p14:sldId id="3532"/>
            <p14:sldId id="3533"/>
            <p14:sldId id="3537"/>
            <p14:sldId id="3538"/>
            <p14:sldId id="3539"/>
            <p14:sldId id="3540"/>
            <p14:sldId id="3482"/>
          </p14:sldIdLst>
        </p14:section>
        <p14:section name="Week10" id="{B53E502E-FA69-FE43-B061-BD6AE9AF9F26}">
          <p14:sldIdLst>
            <p14:sldId id="4362"/>
            <p14:sldId id="4363"/>
            <p14:sldId id="3010"/>
            <p14:sldId id="3077"/>
            <p14:sldId id="3078"/>
            <p14:sldId id="3018"/>
            <p14:sldId id="3019"/>
            <p14:sldId id="3014"/>
            <p14:sldId id="3017"/>
            <p14:sldId id="3022"/>
            <p14:sldId id="3023"/>
            <p14:sldId id="3091"/>
            <p14:sldId id="3024"/>
            <p14:sldId id="3092"/>
            <p14:sldId id="3025"/>
            <p14:sldId id="3093"/>
            <p14:sldId id="3026"/>
            <p14:sldId id="3094"/>
            <p14:sldId id="3027"/>
            <p14:sldId id="3028"/>
            <p14:sldId id="3032"/>
            <p14:sldId id="3021"/>
            <p14:sldId id="3029"/>
            <p14:sldId id="3079"/>
            <p14:sldId id="3030"/>
            <p14:sldId id="3080"/>
            <p14:sldId id="3031"/>
            <p14:sldId id="3081"/>
            <p14:sldId id="3033"/>
            <p14:sldId id="3082"/>
            <p14:sldId id="3034"/>
            <p14:sldId id="3083"/>
            <p14:sldId id="3035"/>
            <p14:sldId id="3084"/>
            <p14:sldId id="3036"/>
            <p14:sldId id="3085"/>
            <p14:sldId id="3037"/>
            <p14:sldId id="3086"/>
            <p14:sldId id="3038"/>
            <p14:sldId id="3087"/>
            <p14:sldId id="3039"/>
            <p14:sldId id="3088"/>
            <p14:sldId id="3040"/>
            <p14:sldId id="3089"/>
            <p14:sldId id="3041"/>
            <p14:sldId id="3090"/>
            <p14:sldId id="3042"/>
            <p14:sldId id="3043"/>
            <p14:sldId id="3058"/>
            <p14:sldId id="3097"/>
            <p14:sldId id="4364"/>
            <p14:sldId id="3013"/>
            <p14:sldId id="3047"/>
            <p14:sldId id="3049"/>
            <p14:sldId id="3048"/>
            <p14:sldId id="3050"/>
            <p14:sldId id="3051"/>
            <p14:sldId id="3052"/>
            <p14:sldId id="3053"/>
            <p14:sldId id="3054"/>
            <p14:sldId id="3057"/>
            <p14:sldId id="3055"/>
            <p14:sldId id="3059"/>
            <p14:sldId id="3056"/>
            <p14:sldId id="3011"/>
            <p14:sldId id="4365"/>
            <p14:sldId id="3012"/>
            <p14:sldId id="3095"/>
            <p14:sldId id="3096"/>
            <p14:sldId id="4368"/>
            <p14:sldId id="3015"/>
            <p14:sldId id="3016"/>
            <p14:sldId id="4366"/>
            <p14:sldId id="3060"/>
            <p14:sldId id="3061"/>
            <p14:sldId id="3062"/>
            <p14:sldId id="3063"/>
            <p14:sldId id="3064"/>
            <p14:sldId id="4371"/>
            <p14:sldId id="4369"/>
            <p14:sldId id="4370"/>
            <p14:sldId id="3066"/>
            <p14:sldId id="3076"/>
            <p14:sldId id="3067"/>
            <p14:sldId id="3068"/>
            <p14:sldId id="3069"/>
            <p14:sldId id="3070"/>
            <p14:sldId id="3071"/>
            <p14:sldId id="3072"/>
            <p14:sldId id="3073"/>
            <p14:sldId id="3074"/>
            <p14:sldId id="3075"/>
            <p14:sldId id="3101"/>
            <p14:sldId id="3102"/>
            <p14:sldId id="3103"/>
            <p14:sldId id="3104"/>
            <p14:sldId id="3105"/>
            <p14:sldId id="3106"/>
            <p14:sldId id="3107"/>
            <p14:sldId id="3108"/>
            <p14:sldId id="3109"/>
            <p14:sldId id="3110"/>
            <p14:sldId id="3111"/>
            <p14:sldId id="3098"/>
            <p14:sldId id="3099"/>
            <p14:sldId id="3120"/>
            <p14:sldId id="3121"/>
            <p14:sldId id="3112"/>
            <p14:sldId id="3113"/>
            <p14:sldId id="3114"/>
            <p14:sldId id="3115"/>
            <p14:sldId id="3116"/>
            <p14:sldId id="3117"/>
            <p14:sldId id="3118"/>
            <p14:sldId id="3119"/>
            <p14:sldId id="4372"/>
            <p14:sldId id="4373"/>
            <p14:sldId id="4374"/>
            <p14:sldId id="3123"/>
            <p14:sldId id="3124"/>
            <p14:sldId id="4375"/>
            <p14:sldId id="3006"/>
            <p14:sldId id="4367"/>
            <p14:sldId id="3122"/>
            <p14:sldId id="3189"/>
            <p14:sldId id="3360"/>
            <p14:sldId id="3131"/>
            <p14:sldId id="3126"/>
            <p14:sldId id="3128"/>
            <p14:sldId id="3127"/>
            <p14:sldId id="3132"/>
            <p14:sldId id="3149"/>
            <p14:sldId id="3134"/>
            <p14:sldId id="3133"/>
            <p14:sldId id="3139"/>
            <p14:sldId id="3136"/>
            <p14:sldId id="3138"/>
            <p14:sldId id="3140"/>
            <p14:sldId id="3141"/>
            <p14:sldId id="3142"/>
            <p14:sldId id="3144"/>
            <p14:sldId id="3145"/>
            <p14:sldId id="3147"/>
            <p14:sldId id="3153"/>
            <p14:sldId id="3154"/>
            <p14:sldId id="3151"/>
            <p14:sldId id="3155"/>
            <p14:sldId id="3158"/>
            <p14:sldId id="3156"/>
            <p14:sldId id="3157"/>
            <p14:sldId id="3159"/>
            <p14:sldId id="3160"/>
            <p14:sldId id="3161"/>
            <p14:sldId id="3162"/>
            <p14:sldId id="3163"/>
            <p14:sldId id="3164"/>
            <p14:sldId id="3165"/>
            <p14:sldId id="3146"/>
            <p14:sldId id="3148"/>
            <p14:sldId id="3169"/>
            <p14:sldId id="3167"/>
            <p14:sldId id="3168"/>
            <p14:sldId id="3166"/>
            <p14:sldId id="3170"/>
            <p14:sldId id="3171"/>
            <p14:sldId id="3172"/>
            <p14:sldId id="3173"/>
            <p14:sldId id="3174"/>
            <p14:sldId id="3175"/>
            <p14:sldId id="3176"/>
            <p14:sldId id="3177"/>
            <p14:sldId id="3178"/>
            <p14:sldId id="3179"/>
            <p14:sldId id="3186"/>
            <p14:sldId id="3180"/>
            <p14:sldId id="3181"/>
            <p14:sldId id="3182"/>
            <p14:sldId id="3183"/>
            <p14:sldId id="3184"/>
            <p14:sldId id="3185"/>
            <p14:sldId id="3187"/>
            <p14:sldId id="3290"/>
            <p14:sldId id="3298"/>
            <p14:sldId id="3297"/>
            <p14:sldId id="3299"/>
            <p14:sldId id="3228"/>
            <p14:sldId id="3227"/>
            <p14:sldId id="3225"/>
            <p14:sldId id="3229"/>
            <p14:sldId id="3230"/>
            <p14:sldId id="3249"/>
            <p14:sldId id="3231"/>
            <p14:sldId id="3232"/>
            <p14:sldId id="3250"/>
            <p14:sldId id="3233"/>
            <p14:sldId id="3234"/>
            <p14:sldId id="3235"/>
            <p14:sldId id="3236"/>
            <p14:sldId id="3251"/>
            <p14:sldId id="3237"/>
            <p14:sldId id="3238"/>
            <p14:sldId id="3252"/>
            <p14:sldId id="3239"/>
            <p14:sldId id="3240"/>
            <p14:sldId id="3241"/>
            <p14:sldId id="3242"/>
            <p14:sldId id="3253"/>
            <p14:sldId id="3243"/>
            <p14:sldId id="3244"/>
            <p14:sldId id="3245"/>
            <p14:sldId id="3246"/>
            <p14:sldId id="3247"/>
            <p14:sldId id="3254"/>
            <p14:sldId id="3255"/>
            <p14:sldId id="3256"/>
            <p14:sldId id="3257"/>
            <p14:sldId id="3258"/>
            <p14:sldId id="3259"/>
            <p14:sldId id="3260"/>
            <p14:sldId id="3261"/>
            <p14:sldId id="3262"/>
            <p14:sldId id="3263"/>
            <p14:sldId id="3264"/>
            <p14:sldId id="3266"/>
            <p14:sldId id="3267"/>
            <p14:sldId id="3268"/>
            <p14:sldId id="3269"/>
            <p14:sldId id="3270"/>
            <p14:sldId id="3271"/>
            <p14:sldId id="3272"/>
            <p14:sldId id="3273"/>
            <p14:sldId id="3274"/>
            <p14:sldId id="3275"/>
            <p14:sldId id="3276"/>
            <p14:sldId id="3277"/>
            <p14:sldId id="3278"/>
            <p14:sldId id="3279"/>
            <p14:sldId id="3280"/>
            <p14:sldId id="3281"/>
            <p14:sldId id="3282"/>
            <p14:sldId id="3283"/>
            <p14:sldId id="3284"/>
            <p14:sldId id="3285"/>
            <p14:sldId id="3286"/>
            <p14:sldId id="3287"/>
            <p14:sldId id="3288"/>
            <p14:sldId id="3304"/>
            <p14:sldId id="3306"/>
            <p14:sldId id="3307"/>
            <p14:sldId id="3308"/>
            <p14:sldId id="3309"/>
            <p14:sldId id="3310"/>
            <p14:sldId id="3311"/>
            <p14:sldId id="3317"/>
            <p14:sldId id="3318"/>
            <p14:sldId id="3319"/>
            <p14:sldId id="3321"/>
            <p14:sldId id="3322"/>
            <p14:sldId id="3320"/>
            <p14:sldId id="3316"/>
            <p14:sldId id="3301"/>
            <p14:sldId id="3300"/>
            <p14:sldId id="4376"/>
          </p14:sldIdLst>
        </p14:section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11"/>
            <p14:sldId id="4300"/>
            <p14:sldId id="4228"/>
            <p14:sldId id="4229"/>
            <p14:sldId id="4230"/>
            <p14:sldId id="4231"/>
            <p14:sldId id="4305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306"/>
            <p14:sldId id="4307"/>
            <p14:sldId id="4296"/>
            <p14:sldId id="4270"/>
            <p14:sldId id="4271"/>
            <p14:sldId id="4272"/>
            <p14:sldId id="4273"/>
            <p14:sldId id="4308"/>
            <p14:sldId id="4360"/>
            <p14:sldId id="4361"/>
            <p14:sldId id="2986"/>
            <p14:sldId id="2987"/>
            <p14:sldId id="2990"/>
            <p14:sldId id="4316"/>
            <p14:sldId id="4317"/>
            <p14:sldId id="4318"/>
            <p14:sldId id="4319"/>
            <p14:sldId id="4320"/>
            <p14:sldId id="4321"/>
            <p14:sldId id="4322"/>
            <p14:sldId id="4323"/>
            <p14:sldId id="4324"/>
            <p14:sldId id="4325"/>
            <p14:sldId id="4326"/>
            <p14:sldId id="4327"/>
            <p14:sldId id="4328"/>
            <p14:sldId id="4329"/>
            <p14:sldId id="4330"/>
            <p14:sldId id="4331"/>
            <p14:sldId id="4332"/>
            <p14:sldId id="4333"/>
            <p14:sldId id="4334"/>
            <p14:sldId id="4335"/>
            <p14:sldId id="4336"/>
            <p14:sldId id="4337"/>
            <p14:sldId id="4338"/>
            <p14:sldId id="4339"/>
            <p14:sldId id="4340"/>
            <p14:sldId id="4341"/>
            <p14:sldId id="4342"/>
            <p14:sldId id="4343"/>
            <p14:sldId id="4344"/>
            <p14:sldId id="4345"/>
            <p14:sldId id="4346"/>
            <p14:sldId id="4347"/>
            <p14:sldId id="4348"/>
            <p14:sldId id="4349"/>
            <p14:sldId id="4350"/>
            <p14:sldId id="4351"/>
            <p14:sldId id="4352"/>
            <p14:sldId id="4353"/>
            <p14:sldId id="3007"/>
            <p14:sldId id="4314"/>
            <p14:sldId id="4354"/>
            <p14:sldId id="4355"/>
            <p14:sldId id="4356"/>
            <p14:sldId id="4357"/>
            <p14:sldId id="4358"/>
            <p14:sldId id="4359"/>
            <p14:sldId id="4313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BE4"/>
    <a:srgbClr val="99FFE6"/>
    <a:srgbClr val="F8D4D3"/>
    <a:srgbClr val="008463"/>
    <a:srgbClr val="F8322F"/>
    <a:srgbClr val="F8DBEB"/>
    <a:srgbClr val="F80B8D"/>
    <a:srgbClr val="007B00"/>
    <a:srgbClr val="00007F"/>
    <a:srgbClr val="F7E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8" autoAdjust="0"/>
    <p:restoredTop sz="94929" autoAdjust="0"/>
  </p:normalViewPr>
  <p:slideViewPr>
    <p:cSldViewPr snapToGrid="0" snapToObjects="1">
      <p:cViewPr>
        <p:scale>
          <a:sx n="95" d="100"/>
          <a:sy n="95" d="100"/>
        </p:scale>
        <p:origin x="1168" y="13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notesMaster" Target="notesMasters/notesMaster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presProps" Target="presProps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theme" Target="theme/theme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handoutMaster" Target="handoutMasters/handoutMaster1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viewProps" Target="viewProps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tableStyles" Target="tableStyles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59D3-AC4A-9FF2-6481-0F7D9CEE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92340-C07D-96C3-4ACF-72717FE1C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45E53-0E60-5657-95E9-0E18DB578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5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D564-423B-F105-BDCF-9363D95C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3343B-CBFF-1820-16E9-4487D9955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0F983-9DDF-34CD-918F-F568B33C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44687-809C-FA16-989F-355D13E7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1416-0E80-0340-E3B4-F9D78FCA0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AB2A-6CDF-C781-AA78-045C00800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34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535E-BB88-C336-F181-63C36178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B729E-55DF-079D-8CBE-3E27BCD88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8BD44-8550-7497-D30B-C1743B257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18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AD57D-C946-91AA-2A69-CE4DA3C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0AD74-3E4F-B920-190E-F8315BEE7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E701-C33C-9BA7-6172-357B20C74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3EB-E326-B12A-9590-48A1B9B7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A52D-8EDB-CBD5-E4D6-E46F32EA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28AEC-CAA0-F4A2-DB27-F6F45F71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AB02-0468-9816-CAB8-BC9261A0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55893-C762-A628-8BA5-99FF074EF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63032-FC66-222E-B72D-504C4A5A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37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em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emf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362ED-DA65-2EEF-3232-233F8673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C98D-5519-FE28-A4C6-7989ACD5AF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1800" dirty="0"/>
              <a:t>the Fibonacci sequence</a:t>
            </a:r>
          </a:p>
          <a:p>
            <a:r>
              <a:rPr lang="en-US" sz="1800" dirty="0"/>
              <a:t>recursion</a:t>
            </a:r>
          </a:p>
          <a:p>
            <a:r>
              <a:rPr lang="en-US" sz="1800" dirty="0"/>
              <a:t>dynamic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08DE2-6844-7D9C-05FF-E9A4D9DC21EE}"/>
              </a:ext>
            </a:extLst>
          </p:cNvPr>
          <p:cNvSpPr txBox="1"/>
          <p:nvPr/>
        </p:nvSpPr>
        <p:spPr>
          <a:xfrm>
            <a:off x="4341412" y="421064"/>
            <a:ext cx="4679343" cy="1877437"/>
          </a:xfrm>
          <a:prstGeom prst="rect">
            <a:avLst/>
          </a:prstGeom>
          <a:solidFill>
            <a:srgbClr val="F8322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WARMUP</a:t>
            </a:r>
            <a:endParaRPr lang="en-US" sz="2000" b="1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What does this print?</a:t>
            </a:r>
          </a:p>
          <a:p>
            <a:endParaRPr lang="en-US" sz="2000" dirty="0">
              <a:solidFill>
                <a:srgbClr val="F8D4D3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latin typeface="Menlo" panose="020B0609030804020204" pitchFamily="49" charset="0"/>
              </a:rPr>
              <a:t>PRINT(</a:t>
            </a:r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0.1 + 0.2);</a:t>
            </a:r>
            <a:endParaRPr lang="en-US" sz="2000" dirty="0">
              <a:solidFill>
                <a:srgbClr val="F8D4D3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F8D4D3"/>
                </a:solidFill>
                <a:effectLst/>
                <a:latin typeface="Menlo" panose="020B0609030804020204" pitchFamily="49" charset="0"/>
              </a:rPr>
              <a:t>PRINT(SQRT(2.0) * SQRT(2.0));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5A8A8-97BF-D294-99D1-57E7A4CE8CE2}"/>
              </a:ext>
            </a:extLst>
          </p:cNvPr>
          <p:cNvSpPr txBox="1"/>
          <p:nvPr/>
        </p:nvSpPr>
        <p:spPr>
          <a:xfrm>
            <a:off x="4341412" y="2587470"/>
            <a:ext cx="4679343" cy="2185214"/>
          </a:xfrm>
          <a:prstGeom prst="rect">
            <a:avLst/>
          </a:prstGeom>
          <a:solidFill>
            <a:srgbClr val="00846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WARMUP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What is 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7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?</a:t>
            </a:r>
            <a:endParaRPr lang="en-US" sz="2000" b="1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0</a:t>
            </a:r>
          </a:p>
          <a:p>
            <a:r>
              <a:rPr lang="en-US" sz="2000" b="1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>
                <a:solidFill>
                  <a:srgbClr val="CEEBE4"/>
                </a:solidFill>
                <a:latin typeface="Menlo" panose="020B0609030804020204" pitchFamily="49" charset="0"/>
              </a:rPr>
              <a:t>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1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1766888" algn="l"/>
              </a:tabLst>
            </a:pP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=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- 1</a:t>
            </a:r>
            <a:r>
              <a:rPr lang="en-US" sz="2000" b="1" dirty="0">
                <a:solidFill>
                  <a:srgbClr val="CEEBE4"/>
                </a:solidFill>
                <a:latin typeface="Menlo" panose="020B0609030804020204" pitchFamily="49" charset="0"/>
              </a:rPr>
              <a:t> + </a:t>
            </a:r>
            <a:r>
              <a:rPr lang="en-US" sz="2000" b="1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2000" b="1" baseline="-25000" dirty="0" err="1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2000" b="1" baseline="-25000" dirty="0">
                <a:solidFill>
                  <a:srgbClr val="CEEBE4"/>
                </a:solidFill>
                <a:effectLst/>
                <a:latin typeface="Menlo" panose="020B0609030804020204" pitchFamily="49" charset="0"/>
              </a:rPr>
              <a:t> - 2</a:t>
            </a:r>
            <a:endParaRPr lang="en-US" sz="2000" dirty="0">
              <a:solidFill>
                <a:srgbClr val="CEEBE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BDEF3-17DE-B5BD-0C57-F818DF1240D9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9383A-49C0-8443-76EF-6D7A43D5E3A2}"/>
              </a:ext>
            </a:extLst>
          </p:cNvPr>
          <p:cNvSpPr txBox="1"/>
          <p:nvPr/>
        </p:nvSpPr>
        <p:spPr>
          <a:xfrm>
            <a:off x="-557846" y="2420219"/>
            <a:ext cx="5458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🦜🦜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617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A6A90A-0CDA-06B2-A623-474E083FAE9B}"/>
              </a:ext>
            </a:extLst>
          </p:cNvPr>
          <p:cNvSpPr txBox="1"/>
          <p:nvPr/>
        </p:nvSpPr>
        <p:spPr>
          <a:xfrm>
            <a:off x="457200" y="568124"/>
            <a:ext cx="8229600" cy="4007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                    = 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                   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F_6 = F_5 + F_4 = 5 + 3 =  8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F_7 = F_6 + F_5 = 8 + 5 = 13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2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</p:txBody>
      </p:sp>
    </p:spTree>
    <p:extLst>
      <p:ext uri="{BB962C8B-B14F-4D97-AF65-F5344CB8AC3E}">
        <p14:creationId xmlns:p14="http://schemas.microsoft.com/office/powerpoint/2010/main" val="42212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893CB-AD44-DB2C-BCCD-24A12F11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951C82C5-F371-D1E2-34A2-6F3674E3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142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F4F1E-C6F7-1B05-7003-01EBD39D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983DE-273F-8229-009E-431967B4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AC5F4-7DBD-16CD-1B90-E7B899CCDF46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64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4CDAA-2A02-A854-E850-795E12CB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9A3B6-B6C1-26DC-8F36-5471E23F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O(log n)</a:t>
            </a:r>
            <a:br>
              <a:rPr lang="en-US" sz="4800"/>
            </a:br>
            <a:r>
              <a:rPr lang="en-US" sz="4800"/>
              <a:t>matrix exponentiation by squaring </a:t>
            </a:r>
            <a:r>
              <a:rPr lang="en-US" sz="2000"/>
              <a:t>(oh no)</a:t>
            </a:r>
            <a:br>
              <a:rPr lang="en-US" sz="4800"/>
            </a:br>
            <a:r>
              <a:rPr lang="en-US" sz="480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562177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9750D-FCE6-49AB-8C9D-0E26EC29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calculate fib(64)</a:t>
            </a:r>
            <a:br>
              <a:rPr lang="en-US"/>
            </a:br>
            <a:r>
              <a:rPr lang="en-US" sz="2800" b="1"/>
              <a:t>observation: </a:t>
            </a:r>
            <a:r>
              <a:rPr lang="en-US" sz="2800"/>
              <a:t>64 = 2 * 2 * 2 * 2 * 2 * 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46592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481620-EE35-C4C0-0EF1-4EBA7156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[matrix multiplication review]</a:t>
            </a:r>
          </a:p>
        </p:txBody>
      </p:sp>
    </p:spTree>
    <p:extLst>
      <p:ext uri="{BB962C8B-B14F-4D97-AF65-F5344CB8AC3E}">
        <p14:creationId xmlns:p14="http://schemas.microsoft.com/office/powerpoint/2010/main" val="3017813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A57C8-F05E-4BA5-7DD2-28FCBA74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8C2267-E6CE-F2B4-70E2-F5139137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[update rule]</a:t>
            </a:r>
          </a:p>
        </p:txBody>
      </p:sp>
    </p:spTree>
    <p:extLst>
      <p:ext uri="{BB962C8B-B14F-4D97-AF65-F5344CB8AC3E}">
        <p14:creationId xmlns:p14="http://schemas.microsoft.com/office/powerpoint/2010/main" val="42185836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3C1AA-4739-5206-463F-69F71DBCD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A7473E-3306-DB22-A74C-3F3EA788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[handling n that aren't powers of 2]</a:t>
            </a:r>
          </a:p>
        </p:txBody>
      </p:sp>
    </p:spTree>
    <p:extLst>
      <p:ext uri="{BB962C8B-B14F-4D97-AF65-F5344CB8AC3E}">
        <p14:creationId xmlns:p14="http://schemas.microsoft.com/office/powerpoint/2010/main" val="28151671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recursion example</a:t>
            </a:r>
            <a:br>
              <a:rPr lang="en-US" sz="6000"/>
            </a:br>
            <a:r>
              <a:rPr lang="en-US"/>
              <a:t>subset sum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0879122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41602255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14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7819456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1E74-5EDA-85FD-0C16-99E36AA6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no.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--Mark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01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72FFC1-24C0-3E89-5687-3E315608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/>
              <a:t>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1E27B-DD49-2DCA-20D5-0DFE867151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is there any subset of { 1, 3, 5 } that sums to 4?</a:t>
            </a:r>
          </a:p>
          <a:p>
            <a:pPr lvl="1"/>
            <a:r>
              <a:rPr lang="en-US"/>
              <a:t>yes; { 1, 3 }</a:t>
            </a:r>
          </a:p>
          <a:p>
            <a:r>
              <a:rPr lang="en-US"/>
              <a:t>is there any subset of { 1, 3, 5 } that sums to 9?</a:t>
            </a:r>
          </a:p>
          <a:p>
            <a:pPr lvl="1"/>
            <a:r>
              <a:rPr lang="en-US"/>
              <a:t>yes; { 1, 3, 5 }</a:t>
            </a:r>
          </a:p>
          <a:p>
            <a:r>
              <a:rPr lang="en-US"/>
              <a:t>is there any subset of { 1, 3, 5 } that sums to 0?</a:t>
            </a:r>
          </a:p>
          <a:p>
            <a:pPr lvl="1"/>
            <a:r>
              <a:rPr lang="en-US"/>
              <a:t>yes; {}</a:t>
            </a:r>
          </a:p>
          <a:p>
            <a:r>
              <a:rPr lang="en-US"/>
              <a:t>is there any subset of { 1, 3, 5 } that sums to 7?</a:t>
            </a:r>
          </a:p>
          <a:p>
            <a:pPr lvl="1"/>
            <a:r>
              <a:rPr lang="en-US"/>
              <a:t>no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923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method</a:t>
            </a:r>
          </a:p>
        </p:txBody>
      </p:sp>
    </p:spTree>
    <p:extLst>
      <p:ext uri="{BB962C8B-B14F-4D97-AF65-F5344CB8AC3E}">
        <p14:creationId xmlns:p14="http://schemas.microsoft.com/office/powerpoint/2010/main" val="32240149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/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/>
                  <a:t>,</a:t>
                </a:r>
                <a:br>
                  <a:rPr lang="en-US" sz="3200" dirty="0"/>
                </a:br>
                <a:r>
                  <a:rPr lang="en-US" sz="3200" dirty="0"/>
                  <a:t>is there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6376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3200" dirty="0">
                    <a:solidFill>
                      <a:schemeClr val="bg1"/>
                    </a:solidFill>
                  </a:rPr>
                  <a:t>given a finite set of numbers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is there</a:t>
                </a:r>
                <a:r>
                  <a:rPr lang="en-US" sz="3200" dirty="0"/>
                  <a:t>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subset that sums to target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US" sz="32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F72FFC1-24C0-3E89-5687-3E3156080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22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0779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463F9-8A92-027E-F684-367B3F0C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8262D-256C-353B-AE97-93DAE8510C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 b="1"/>
              <a:t>for each subset...</a:t>
            </a:r>
            <a:endParaRPr lang="en-US"/>
          </a:p>
          <a:p>
            <a:pPr lvl="1"/>
            <a:r>
              <a:rPr lang="en-US"/>
              <a:t>if it sums to target...</a:t>
            </a:r>
          </a:p>
          <a:p>
            <a:pPr lvl="2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true</a:t>
            </a:r>
            <a:r>
              <a:rPr lang="en-US">
                <a:latin typeface="+mj-lt"/>
              </a:rPr>
              <a:t>;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🙂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000FF"/>
                </a:solidFill>
                <a:latin typeface="+mj-lt"/>
              </a:rPr>
              <a:t>false</a:t>
            </a:r>
            <a:r>
              <a:rPr lang="en-US">
                <a:latin typeface="+mj-lt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368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 is this maybe not so easy?</a:t>
            </a:r>
            <a:br>
              <a:rPr lang="en-US" sz="4000">
                <a:solidFill>
                  <a:srgbClr val="F80B8D"/>
                </a:solidFill>
              </a:rPr>
            </a:br>
            <a:r>
              <a:rPr lang="en-US" sz="2400">
                <a:solidFill>
                  <a:srgbClr val="F80B8D"/>
                </a:solidFill>
              </a:rPr>
              <a:t>"hard" means "hard for a computer to solve quickly"</a:t>
            </a:r>
            <a:endParaRPr lang="en-US" sz="4000">
              <a:solidFill>
                <a:srgbClr val="F80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1126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 1, 2, 3, 4, 5, 6, 7, 8, 9 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5E6379-78BE-A01E-FF85-D1C6EE5E0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9286" b="-6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630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43D9-D357-BE3A-F830-E6C24AC1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3125"/>
            <a:ext cx="9144000" cy="857250"/>
          </a:xfrm>
        </p:spPr>
        <p:txBody>
          <a:bodyPr/>
          <a:lstStyle/>
          <a:p>
            <a:r>
              <a:rPr lang="en-US" sz="850"/>
              <a:t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</a:t>
            </a:r>
            <a:br>
              <a:rPr lang="en-US" sz="850"/>
            </a:br>
            <a:endParaRPr lang="en-US" sz="850"/>
          </a:p>
        </p:txBody>
      </p:sp>
    </p:spTree>
    <p:extLst>
      <p:ext uri="{BB962C8B-B14F-4D97-AF65-F5344CB8AC3E}">
        <p14:creationId xmlns:p14="http://schemas.microsoft.com/office/powerpoint/2010/main" val="16896968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400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4400" dirty="0"/>
                  <a:t> </a:t>
                </a:r>
                <a:r>
                  <a:rPr lang="en-US" sz="4400"/>
                  <a:t>of them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985EBB-A2FE-8AD3-FB35-727CFEC7B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000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1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B87009-98FB-8394-AEE6-D62B64F3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 </a:t>
            </a:r>
            <a:r>
              <a:rPr lang="en-US"/>
              <a:t>recursion basics</a:t>
            </a:r>
          </a:p>
        </p:txBody>
      </p:sp>
    </p:spTree>
    <p:extLst>
      <p:ext uri="{BB962C8B-B14F-4D97-AF65-F5344CB8AC3E}">
        <p14:creationId xmlns:p14="http://schemas.microsoft.com/office/powerpoint/2010/main" val="17268543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2FA7E-E842-7BD0-2E8F-46BBF57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</a:t>
            </a:r>
            <a:r>
              <a:rPr lang="en-US" sz="4000">
                <a:solidFill>
                  <a:srgbClr val="F80B8D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6855336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5EBB-A2FE-8AD3-FB35-727CFEC7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each of the 9 elements is either included or not included (excluded) in the subset</a:t>
            </a:r>
            <a:br>
              <a:rPr lang="en-US" sz="4000"/>
            </a:br>
            <a:br>
              <a:rPr lang="en-US" sz="4000"/>
            </a:br>
            <a:r>
              <a:rPr lang="en-US" sz="4000"/>
              <a:t>9 include/exclude decisions =&gt; 2</a:t>
            </a:r>
            <a:r>
              <a:rPr lang="en-US" sz="4000" baseline="300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875556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tta Catch 'Em All | Know Your Meme">
            <a:extLst>
              <a:ext uri="{FF2B5EF4-FFF2-40B4-BE49-F238E27FC236}">
                <a16:creationId xmlns:a16="http://schemas.microsoft.com/office/drawing/2014/main" id="{C8AAF5BE-0AA3-5B0A-40E0-F9FED779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4" y="234950"/>
            <a:ext cx="8308622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C8FC3-551D-668D-F166-9DB6443A019E}"/>
              </a:ext>
            </a:extLst>
          </p:cNvPr>
          <p:cNvSpPr txBox="1"/>
          <p:nvPr/>
        </p:nvSpPr>
        <p:spPr>
          <a:xfrm>
            <a:off x="3227910" y="698256"/>
            <a:ext cx="2280138" cy="584775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anose="030F0702030302020204" pitchFamily="66" charset="0"/>
              </a:rPr>
              <a:t>enumerate</a:t>
            </a:r>
          </a:p>
        </p:txBody>
      </p:sp>
    </p:spTree>
    <p:extLst>
      <p:ext uri="{BB962C8B-B14F-4D97-AF65-F5344CB8AC3E}">
        <p14:creationId xmlns:p14="http://schemas.microsoft.com/office/powerpoint/2010/main" val="11307473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95917-27C1-C7B2-5DE2-55E437A02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15" t="-10000" r="-2889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057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are the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944FA3D-A7DE-4433-A87F-F0364D7B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505" b="-23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72BDCEF6-F363-EB76-74B3-B791CEC92151}"/>
              </a:ext>
            </a:extLst>
          </p:cNvPr>
          <p:cNvSpPr/>
          <p:nvPr/>
        </p:nvSpPr>
        <p:spPr>
          <a:xfrm>
            <a:off x="1408194" y="2080058"/>
            <a:ext cx="7684736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/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C14E8F-7CBD-4F7D-DDCD-5600D1251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46" y="2080058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/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124918-56E2-439D-63DD-FCE2F4D9C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7" y="2080058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/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1AFA87-169B-67A7-F323-ED0BFD7A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244" y="2080058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/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89D036-9BA0-C16D-D391-D80588912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095" y="2080058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/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7CB47C-9C8B-506B-4011-08A4580BC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69" y="2080058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/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1D4DCA-609C-5E4A-3F73-E34920660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903" y="2080058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 l="-35577"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/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8606DF-3DA0-6A63-2AB3-EFCF89BF0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28" y="2080058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/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A317FC-317B-A1F9-DBF4-7C20C6B6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62" y="2080058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/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9CA36C-6DAF-B63F-D053-34F973D9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62" y="2922562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/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90A072-42CB-D583-D526-D5922763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857" y="2922562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/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F7AFF7-1899-733F-149A-3AA2E09B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156" y="2922562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/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F7756E-A077-7264-3F8B-A9445D2C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151" y="2922562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/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BA329F3-604B-D311-FF90-63EDDA86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24" y="3608588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/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E8661-0B4D-84F6-14A6-5B29EAE0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56" y="3608588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/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29A4E9-BDF6-3869-B488-2C9BD8AD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39" y="4495855"/>
                <a:ext cx="63304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7A7AB0-965C-7489-AD50-DD13CD01F18A}"/>
              </a:ext>
            </a:extLst>
          </p:cNvPr>
          <p:cNvCxnSpPr>
            <a:cxnSpLocks/>
          </p:cNvCxnSpPr>
          <p:nvPr/>
        </p:nvCxnSpPr>
        <p:spPr>
          <a:xfrm flipH="1" flipV="1">
            <a:off x="3259993" y="3986876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C44468-D9CE-8853-CC5C-15CF2F3EA523}"/>
              </a:ext>
            </a:extLst>
          </p:cNvPr>
          <p:cNvCxnSpPr>
            <a:cxnSpLocks/>
          </p:cNvCxnSpPr>
          <p:nvPr/>
        </p:nvCxnSpPr>
        <p:spPr>
          <a:xfrm flipV="1">
            <a:off x="5190385" y="3986876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CB02C6D-CD85-5214-24B5-EA177FD511C0}"/>
              </a:ext>
            </a:extLst>
          </p:cNvPr>
          <p:cNvSpPr txBox="1"/>
          <p:nvPr/>
        </p:nvSpPr>
        <p:spPr>
          <a:xfrm>
            <a:off x="3453116" y="4314074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8DDA99-F8D7-0A74-979B-E9C8F6BBB5C3}"/>
              </a:ext>
            </a:extLst>
          </p:cNvPr>
          <p:cNvSpPr txBox="1"/>
          <p:nvPr/>
        </p:nvSpPr>
        <p:spPr>
          <a:xfrm>
            <a:off x="5699787" y="4326578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80EBE1-2809-E5A0-8448-0805903A14DA}"/>
              </a:ext>
            </a:extLst>
          </p:cNvPr>
          <p:cNvCxnSpPr>
            <a:cxnSpLocks/>
          </p:cNvCxnSpPr>
          <p:nvPr/>
        </p:nvCxnSpPr>
        <p:spPr>
          <a:xfrm flipH="1" flipV="1">
            <a:off x="2323095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D5B9E6-874A-A05F-F084-CB0AFE2043D1}"/>
              </a:ext>
            </a:extLst>
          </p:cNvPr>
          <p:cNvCxnSpPr>
            <a:cxnSpLocks/>
          </p:cNvCxnSpPr>
          <p:nvPr/>
        </p:nvCxnSpPr>
        <p:spPr>
          <a:xfrm flipH="1" flipV="1">
            <a:off x="1837195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81A7F7C-D67B-C319-3639-2260401F13C5}"/>
              </a:ext>
            </a:extLst>
          </p:cNvPr>
          <p:cNvCxnSpPr>
            <a:cxnSpLocks/>
          </p:cNvCxnSpPr>
          <p:nvPr/>
        </p:nvCxnSpPr>
        <p:spPr>
          <a:xfrm flipH="1" flipV="1">
            <a:off x="3566236" y="2603278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9D36A8-5E90-EA31-03AB-71060067EF85}"/>
              </a:ext>
            </a:extLst>
          </p:cNvPr>
          <p:cNvCxnSpPr>
            <a:cxnSpLocks/>
          </p:cNvCxnSpPr>
          <p:nvPr/>
        </p:nvCxnSpPr>
        <p:spPr>
          <a:xfrm flipH="1" flipV="1">
            <a:off x="5484514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243D1D-9320-1558-FFEC-670E725E2E07}"/>
              </a:ext>
            </a:extLst>
          </p:cNvPr>
          <p:cNvCxnSpPr>
            <a:cxnSpLocks/>
          </p:cNvCxnSpPr>
          <p:nvPr/>
        </p:nvCxnSpPr>
        <p:spPr>
          <a:xfrm flipH="1" flipV="1">
            <a:off x="7338651" y="2585503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0ADFE7-FA1D-1BE7-D22A-E5374A1DD6F2}"/>
              </a:ext>
            </a:extLst>
          </p:cNvPr>
          <p:cNvCxnSpPr>
            <a:cxnSpLocks/>
          </p:cNvCxnSpPr>
          <p:nvPr/>
        </p:nvCxnSpPr>
        <p:spPr>
          <a:xfrm flipV="1">
            <a:off x="815214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7ABDDA-D1CF-7E98-348B-62F2187B7430}"/>
              </a:ext>
            </a:extLst>
          </p:cNvPr>
          <p:cNvCxnSpPr>
            <a:cxnSpLocks/>
          </p:cNvCxnSpPr>
          <p:nvPr/>
        </p:nvCxnSpPr>
        <p:spPr>
          <a:xfrm flipV="1">
            <a:off x="6004162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065485-0FD1-E1AB-7C79-9D55540A8A07}"/>
              </a:ext>
            </a:extLst>
          </p:cNvPr>
          <p:cNvCxnSpPr>
            <a:cxnSpLocks/>
          </p:cNvCxnSpPr>
          <p:nvPr/>
        </p:nvCxnSpPr>
        <p:spPr>
          <a:xfrm flipV="1">
            <a:off x="4082065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8B82149-2278-32FF-3140-D07392D4E728}"/>
              </a:ext>
            </a:extLst>
          </p:cNvPr>
          <p:cNvCxnSpPr>
            <a:cxnSpLocks/>
          </p:cNvCxnSpPr>
          <p:nvPr/>
        </p:nvCxnSpPr>
        <p:spPr>
          <a:xfrm flipV="1">
            <a:off x="2269367" y="2603278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9A477E-C2A8-B6DA-529B-BD752A59EB7C}"/>
              </a:ext>
            </a:extLst>
          </p:cNvPr>
          <p:cNvCxnSpPr>
            <a:cxnSpLocks/>
          </p:cNvCxnSpPr>
          <p:nvPr/>
        </p:nvCxnSpPr>
        <p:spPr>
          <a:xfrm flipH="1" flipV="1">
            <a:off x="6114631" y="3302215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7ADE89-3CA1-41B8-369A-D9BB05C65740}"/>
              </a:ext>
            </a:extLst>
          </p:cNvPr>
          <p:cNvCxnSpPr>
            <a:cxnSpLocks/>
          </p:cNvCxnSpPr>
          <p:nvPr/>
        </p:nvCxnSpPr>
        <p:spPr>
          <a:xfrm flipV="1">
            <a:off x="7082685" y="3302215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1AC13D8-8B40-D929-C4FB-32DC4961F8E5}"/>
              </a:ext>
            </a:extLst>
          </p:cNvPr>
          <p:cNvCxnSpPr>
            <a:cxnSpLocks/>
          </p:cNvCxnSpPr>
          <p:nvPr/>
        </p:nvCxnSpPr>
        <p:spPr>
          <a:xfrm flipV="1">
            <a:off x="3128453" y="3330104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C6A458-EFBB-1F25-AF07-8DDBAD8AA82D}"/>
              </a:ext>
            </a:extLst>
          </p:cNvPr>
          <p:cNvSpPr txBox="1"/>
          <p:nvPr/>
        </p:nvSpPr>
        <p:spPr>
          <a:xfrm>
            <a:off x="-10810" y="3649926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3?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9A3416-8201-E377-759C-462E2F18A269}"/>
              </a:ext>
            </a:extLst>
          </p:cNvPr>
          <p:cNvSpPr txBox="1"/>
          <p:nvPr/>
        </p:nvSpPr>
        <p:spPr>
          <a:xfrm>
            <a:off x="0" y="3011384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4?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0A06A5-8223-9D57-403C-B50F33D194D1}"/>
              </a:ext>
            </a:extLst>
          </p:cNvPr>
          <p:cNvSpPr txBox="1"/>
          <p:nvPr/>
        </p:nvSpPr>
        <p:spPr>
          <a:xfrm>
            <a:off x="7748" y="2168787"/>
            <a:ext cx="143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5?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92E14A-D17A-FC3D-33B3-5BD2C976A010}"/>
              </a:ext>
            </a:extLst>
          </p:cNvPr>
          <p:cNvSpPr txBox="1"/>
          <p:nvPr/>
        </p:nvSpPr>
        <p:spPr>
          <a:xfrm>
            <a:off x="2084360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D22AC7-137F-DA07-2FB3-CDAC74B84189}"/>
              </a:ext>
            </a:extLst>
          </p:cNvPr>
          <p:cNvSpPr txBox="1"/>
          <p:nvPr/>
        </p:nvSpPr>
        <p:spPr>
          <a:xfrm>
            <a:off x="5903158" y="3464612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no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F2EC89-D095-B0BC-A634-C615452D2F8A}"/>
              </a:ext>
            </a:extLst>
          </p:cNvPr>
          <p:cNvSpPr txBox="1"/>
          <p:nvPr/>
        </p:nvSpPr>
        <p:spPr>
          <a:xfrm>
            <a:off x="7177539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8B4A2E-3049-3C05-9D7A-21CD75C0BC2E}"/>
              </a:ext>
            </a:extLst>
          </p:cNvPr>
          <p:cNvSpPr txBox="1"/>
          <p:nvPr/>
        </p:nvSpPr>
        <p:spPr>
          <a:xfrm>
            <a:off x="3290363" y="3439311"/>
            <a:ext cx="63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black"/>
                </a:solidFill>
                <a:latin typeface="Segoe UI Emoji"/>
              </a:rPr>
              <a:t>yes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C510FC5-4D89-41A3-F005-99E3C469F980}"/>
              </a:ext>
            </a:extLst>
          </p:cNvPr>
          <p:cNvSpPr txBox="1"/>
          <p:nvPr/>
        </p:nvSpPr>
        <p:spPr>
          <a:xfrm>
            <a:off x="2839724" y="1482016"/>
            <a:ext cx="4217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srgbClr val="0000FF"/>
                </a:solidFill>
                <a:latin typeface="Segoe UI Emoji"/>
              </a:rPr>
              <a:t>all possible subsets</a:t>
            </a:r>
          </a:p>
        </p:txBody>
      </p:sp>
    </p:spTree>
    <p:extLst>
      <p:ext uri="{BB962C8B-B14F-4D97-AF65-F5344CB8AC3E}">
        <p14:creationId xmlns:p14="http://schemas.microsoft.com/office/powerpoint/2010/main" val="12075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3" grpId="0"/>
      <p:bldP spid="6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69915-A8B5-50D9-CC16-2BCDDAA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hint</a:t>
            </a:r>
          </a:p>
        </p:txBody>
      </p:sp>
    </p:spTree>
    <p:extLst>
      <p:ext uri="{BB962C8B-B14F-4D97-AF65-F5344CB8AC3E}">
        <p14:creationId xmlns:p14="http://schemas.microsoft.com/office/powerpoint/2010/main" val="34753851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z="4800" b="1"/>
                  <a:t>Question: </a:t>
                </a:r>
                <a:r>
                  <a:rPr lang="en-US" sz="4800"/>
                  <a:t>“can </a:t>
                </a:r>
                <a:r>
                  <a:rPr lang="en-US" sz="4800" dirty="0"/>
                  <a:t>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80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4800" dirty="0"/>
                  <a:t> sum to </a:t>
                </a:r>
                <a14:m>
                  <m:oMath xmlns:m="http://schemas.openxmlformats.org/officeDocument/2006/math">
                    <m:r>
                      <a:rPr lang="en-US" sz="48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800" dirty="0"/>
                  <a:t>?”</a:t>
                </a:r>
                <a:br>
                  <a:rPr lang="en-US" sz="4800" b="1"/>
                </a:br>
                <a:br>
                  <a:rPr lang="en-US" sz="4800" b="1"/>
                </a:br>
                <a:r>
                  <a:rPr lang="en-US" sz="4800" b="1"/>
                  <a:t>key insight</a:t>
                </a:r>
                <a:br>
                  <a:rPr lang="en-US" sz="3200"/>
                </a:br>
                <a:r>
                  <a:rPr lang="en-US" sz="3200"/>
                  <a:t>Considering just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/>
                  <a:t>, we have</a:t>
                </a:r>
                <a:r>
                  <a:rPr lang="en-US" sz="3200" b="1"/>
                  <a:t> two cases:</a:t>
                </a:r>
                <a:br>
                  <a:rPr lang="en-US" sz="2400"/>
                </a:br>
                <a:r>
                  <a:rPr lang="en-US" sz="2400"/>
                  <a:t>1) exclude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?”</a:t>
                </a:r>
                <a:br>
                  <a:rPr lang="en-US" sz="1800"/>
                </a:br>
                <a:r>
                  <a:rPr lang="en-US" sz="2400" dirty="0"/>
                  <a:t>2</a:t>
                </a:r>
                <a:r>
                  <a:rPr lang="en-US" sz="2400"/>
                  <a:t>) include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sz="2400"/>
                </a:br>
                <a:r>
                  <a:rPr lang="en-US" sz="1800">
                    <a:sym typeface="Wingdings" panose="05000000000000000000" pitchFamily="2" charset="2"/>
                  </a:rPr>
                  <a:t>in </a:t>
                </a:r>
                <a:r>
                  <a:rPr lang="en-US" sz="1800" dirty="0">
                    <a:sym typeface="Wingdings" panose="05000000000000000000" pitchFamily="2" charset="2"/>
                  </a:rPr>
                  <a:t>this case, </a:t>
                </a:r>
                <a:r>
                  <a:rPr lang="en-US" sz="1800" b="1" dirty="0">
                    <a:sym typeface="Wingdings" panose="05000000000000000000" pitchFamily="2" charset="2"/>
                  </a:rPr>
                  <a:t>Equivalent Question</a:t>
                </a:r>
                <a:r>
                  <a:rPr lang="en-US" sz="1800" b="1">
                    <a:sym typeface="Wingdings" panose="05000000000000000000" pitchFamily="2" charset="2"/>
                  </a:rPr>
                  <a:t>:  “</a:t>
                </a:r>
                <a:r>
                  <a:rPr lang="en-US" sz="1800">
                    <a:sym typeface="Wingdings" panose="05000000000000000000" pitchFamily="2" charset="2"/>
                  </a:rPr>
                  <a:t>can any subset of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sz="1800" dirty="0"/>
                  <a:t> sum to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?”</a:t>
                </a:r>
                <a:endParaRPr lang="en-US" sz="240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F9CC7E3-6C71-4F96-2141-64FB845E0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333" t="-247857" r="-4963" b="-24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9218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/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5A21-8BFD-5294-AEAB-5F4A92C06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097" y="1193669"/>
                <a:ext cx="6330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/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3590B1-1840-9274-E8A3-F81EC3BDF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48" y="1193669"/>
                <a:ext cx="633046" cy="523220"/>
              </a:xfrm>
              <a:prstGeom prst="rect">
                <a:avLst/>
              </a:prstGeom>
              <a:blipFill>
                <a:blip r:embed="rId3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/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53BE4D-6A35-86D7-A898-A60B659F4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395" y="1193669"/>
                <a:ext cx="6330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/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4B7D44-A72F-78D9-B3FC-F9A338DDA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46" y="1193669"/>
                <a:ext cx="6330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/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EEB9D2B-E441-AD88-9650-AE397F49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20" y="1193669"/>
                <a:ext cx="633046" cy="523220"/>
              </a:xfrm>
              <a:prstGeom prst="rect">
                <a:avLst/>
              </a:prstGeom>
              <a:blipFill>
                <a:blip r:embed="rId6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/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CDD022-1553-0D13-7FAA-A557B9EE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054" y="1193669"/>
                <a:ext cx="633046" cy="523220"/>
              </a:xfrm>
              <a:prstGeom prst="rect">
                <a:avLst/>
              </a:prstGeom>
              <a:blipFill>
                <a:blip r:embed="rId7"/>
                <a:stretch>
                  <a:fillRect l="-35577" r="-20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/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6E6D62-43C6-8C69-CA16-3194A7E6F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079" y="1193669"/>
                <a:ext cx="6330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/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6809658-F42B-ED27-CC05-7EE2A833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313" y="1193669"/>
                <a:ext cx="633046" cy="523220"/>
              </a:xfrm>
              <a:prstGeom prst="rect">
                <a:avLst/>
              </a:prstGeom>
              <a:blipFill>
                <a:blip r:embed="rId9"/>
                <a:stretch>
                  <a:fillRect l="-14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/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4F98D6-5525-D389-2963-7ED03AAD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13" y="2036173"/>
                <a:ext cx="6330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/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DE72DD-FCF8-E060-4904-C77A706E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08" y="2036173"/>
                <a:ext cx="633046" cy="523220"/>
              </a:xfrm>
              <a:prstGeom prst="rect">
                <a:avLst/>
              </a:prstGeom>
              <a:blipFill>
                <a:blip r:embed="rId11"/>
                <a:stretch>
                  <a:fillRect l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/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BB734A-77AC-2C99-A5B9-CD707E11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07" y="2036173"/>
                <a:ext cx="6330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/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C1104D-807D-9192-921C-B6D581B22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302" y="2036173"/>
                <a:ext cx="6330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/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446E9D-1B97-620F-0B58-7898D01E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75" y="2722199"/>
                <a:ext cx="6330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/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6AC673-77DB-6AE3-209E-F62E697FC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07" y="2722199"/>
                <a:ext cx="6330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/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{}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FC4974-4A39-2FF4-4D92-6EA55947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90" y="3609466"/>
                <a:ext cx="633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26908D-BA6B-AF0B-CE12-E2F2B7CFE354}"/>
              </a:ext>
            </a:extLst>
          </p:cNvPr>
          <p:cNvCxnSpPr>
            <a:cxnSpLocks/>
          </p:cNvCxnSpPr>
          <p:nvPr/>
        </p:nvCxnSpPr>
        <p:spPr>
          <a:xfrm flipH="1" flipV="1">
            <a:off x="3237144" y="3100487"/>
            <a:ext cx="1312007" cy="77058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82DA11-F266-A22C-FE3B-A203A27C2C27}"/>
              </a:ext>
            </a:extLst>
          </p:cNvPr>
          <p:cNvCxnSpPr>
            <a:cxnSpLocks/>
          </p:cNvCxnSpPr>
          <p:nvPr/>
        </p:nvCxnSpPr>
        <p:spPr>
          <a:xfrm flipV="1">
            <a:off x="5167536" y="3100487"/>
            <a:ext cx="1320800" cy="759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4F2E227-DCF2-0C43-531B-ED3D83E93914}"/>
              </a:ext>
            </a:extLst>
          </p:cNvPr>
          <p:cNvCxnSpPr>
            <a:cxnSpLocks/>
          </p:cNvCxnSpPr>
          <p:nvPr/>
        </p:nvCxnSpPr>
        <p:spPr>
          <a:xfrm flipH="1" flipV="1">
            <a:off x="2300246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B47752-2932-7D84-A918-A7C8321BF63F}"/>
              </a:ext>
            </a:extLst>
          </p:cNvPr>
          <p:cNvCxnSpPr>
            <a:cxnSpLocks/>
          </p:cNvCxnSpPr>
          <p:nvPr/>
        </p:nvCxnSpPr>
        <p:spPr>
          <a:xfrm flipH="1" flipV="1">
            <a:off x="1814346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39A250-F47F-9B0A-40E7-7683308492BA}"/>
              </a:ext>
            </a:extLst>
          </p:cNvPr>
          <p:cNvCxnSpPr>
            <a:cxnSpLocks/>
          </p:cNvCxnSpPr>
          <p:nvPr/>
        </p:nvCxnSpPr>
        <p:spPr>
          <a:xfrm flipH="1" flipV="1">
            <a:off x="3543387" y="1716889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774F28-3A87-81C2-B463-4C51E219BC02}"/>
              </a:ext>
            </a:extLst>
          </p:cNvPr>
          <p:cNvCxnSpPr>
            <a:cxnSpLocks/>
          </p:cNvCxnSpPr>
          <p:nvPr/>
        </p:nvCxnSpPr>
        <p:spPr>
          <a:xfrm flipH="1" flipV="1">
            <a:off x="5461665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CA50A3-052C-8DE7-F6DE-E7C689D40048}"/>
              </a:ext>
            </a:extLst>
          </p:cNvPr>
          <p:cNvCxnSpPr>
            <a:cxnSpLocks/>
          </p:cNvCxnSpPr>
          <p:nvPr/>
        </p:nvCxnSpPr>
        <p:spPr>
          <a:xfrm flipH="1" flipV="1">
            <a:off x="7315802" y="1699114"/>
            <a:ext cx="114690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CA7A76-F27D-CBE0-3347-E241CCC6FC1E}"/>
              </a:ext>
            </a:extLst>
          </p:cNvPr>
          <p:cNvCxnSpPr>
            <a:cxnSpLocks/>
          </p:cNvCxnSpPr>
          <p:nvPr/>
        </p:nvCxnSpPr>
        <p:spPr>
          <a:xfrm flipV="1">
            <a:off x="812929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E4087F5-5EA2-1CE4-0F0B-AB8282166AD3}"/>
              </a:ext>
            </a:extLst>
          </p:cNvPr>
          <p:cNvCxnSpPr>
            <a:cxnSpLocks/>
          </p:cNvCxnSpPr>
          <p:nvPr/>
        </p:nvCxnSpPr>
        <p:spPr>
          <a:xfrm flipV="1">
            <a:off x="5981313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445390-A68E-8E3D-DCD3-15159C2D2FBC}"/>
              </a:ext>
            </a:extLst>
          </p:cNvPr>
          <p:cNvCxnSpPr>
            <a:cxnSpLocks/>
          </p:cNvCxnSpPr>
          <p:nvPr/>
        </p:nvCxnSpPr>
        <p:spPr>
          <a:xfrm flipV="1">
            <a:off x="4059216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FB75EF-2C38-15EA-D19A-AAC1319709FC}"/>
              </a:ext>
            </a:extLst>
          </p:cNvPr>
          <p:cNvCxnSpPr>
            <a:cxnSpLocks/>
          </p:cNvCxnSpPr>
          <p:nvPr/>
        </p:nvCxnSpPr>
        <p:spPr>
          <a:xfrm flipV="1">
            <a:off x="2246518" y="1716889"/>
            <a:ext cx="131516" cy="3903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B097F1-C1C6-3089-3D55-AFA72D68B09B}"/>
              </a:ext>
            </a:extLst>
          </p:cNvPr>
          <p:cNvCxnSpPr>
            <a:cxnSpLocks/>
          </p:cNvCxnSpPr>
          <p:nvPr/>
        </p:nvCxnSpPr>
        <p:spPr>
          <a:xfrm flipH="1" flipV="1">
            <a:off x="6091782" y="2415826"/>
            <a:ext cx="462356" cy="4628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0DC6D33-6E1E-58A1-245C-4B7E5F7F6211}"/>
              </a:ext>
            </a:extLst>
          </p:cNvPr>
          <p:cNvCxnSpPr>
            <a:cxnSpLocks/>
          </p:cNvCxnSpPr>
          <p:nvPr/>
        </p:nvCxnSpPr>
        <p:spPr>
          <a:xfrm flipV="1">
            <a:off x="7059836" y="2415826"/>
            <a:ext cx="360395" cy="41535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5EAEFFB-D5DF-49D8-86C6-09784A80F9C7}"/>
              </a:ext>
            </a:extLst>
          </p:cNvPr>
          <p:cNvCxnSpPr>
            <a:cxnSpLocks/>
          </p:cNvCxnSpPr>
          <p:nvPr/>
        </p:nvCxnSpPr>
        <p:spPr>
          <a:xfrm flipV="1">
            <a:off x="3105604" y="2443715"/>
            <a:ext cx="502388" cy="42205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DF3BA29-5558-023D-509D-3041CCCF2BE4}"/>
              </a:ext>
            </a:extLst>
          </p:cNvPr>
          <p:cNvSpPr/>
          <p:nvPr/>
        </p:nvSpPr>
        <p:spPr>
          <a:xfrm>
            <a:off x="4408471" y="3620513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/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2000">
                    <a:solidFill>
                      <a:srgbClr val="0000FF"/>
                    </a:solidFill>
                    <a:latin typeface="Segoe UI Emoji"/>
                  </a:rPr>
                  <a:t>to 8? </a:t>
                </a:r>
                <a:endParaRPr lang="en-US" sz="20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CF342D-8025-3A4E-5155-75751DDF3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23" y="4269945"/>
                <a:ext cx="2671636" cy="707886"/>
              </a:xfrm>
              <a:prstGeom prst="rect">
                <a:avLst/>
              </a:prstGeom>
              <a:blipFill>
                <a:blip r:embed="rId17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95EAB15-AA4F-9219-BF72-867F442ADF8B}"/>
              </a:ext>
            </a:extLst>
          </p:cNvPr>
          <p:cNvSpPr/>
          <p:nvPr/>
        </p:nvSpPr>
        <p:spPr>
          <a:xfrm>
            <a:off x="6321624" y="2760246"/>
            <a:ext cx="1053194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/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6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6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4A677FE-44DA-8583-4FEB-054B8EB2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24" y="3380559"/>
                <a:ext cx="2116410" cy="584775"/>
              </a:xfrm>
              <a:prstGeom prst="rect">
                <a:avLst/>
              </a:prstGeom>
              <a:blipFill>
                <a:blip r:embed="rId18"/>
                <a:stretch>
                  <a:fillRect l="-1441" t="-4211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A4F53FFE-3255-A3CE-5D57-AEF75D4A3CE4}"/>
              </a:ext>
            </a:extLst>
          </p:cNvPr>
          <p:cNvSpPr/>
          <p:nvPr/>
        </p:nvSpPr>
        <p:spPr>
          <a:xfrm>
            <a:off x="5411765" y="2023225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/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does any subset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Segoe UI Emoji"/>
                  </a:rPr>
                  <a:t> sum </a:t>
                </a:r>
                <a:r>
                  <a:rPr lang="en-US" sz="1400">
                    <a:solidFill>
                      <a:srgbClr val="0000FF"/>
                    </a:solidFill>
                    <a:latin typeface="Segoe UI Emoji"/>
                  </a:rPr>
                  <a:t>to 5? </a:t>
                </a:r>
                <a:endParaRPr lang="en-US" sz="1400" dirty="0">
                  <a:solidFill>
                    <a:srgbClr val="0000FF"/>
                  </a:solidFill>
                  <a:latin typeface="Segoe UI Emoji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FF2A009-7B36-E64A-3370-DE3C1699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30" y="2651738"/>
                <a:ext cx="1702399" cy="523220"/>
              </a:xfrm>
              <a:prstGeom prst="rect">
                <a:avLst/>
              </a:prstGeom>
              <a:blipFill>
                <a:blip r:embed="rId19"/>
                <a:stretch>
                  <a:fillRect l="-1071" t="-3488" r="-1071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9FCA9CB-5105-780E-B902-ABE4B01C574E}"/>
              </a:ext>
            </a:extLst>
          </p:cNvPr>
          <p:cNvSpPr/>
          <p:nvPr/>
        </p:nvSpPr>
        <p:spPr>
          <a:xfrm>
            <a:off x="5837406" y="1185231"/>
            <a:ext cx="818355" cy="582266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626BD3-FEF9-BB7A-2690-B6AD4EF89F14}"/>
              </a:ext>
            </a:extLst>
          </p:cNvPr>
          <p:cNvSpPr txBox="1"/>
          <p:nvPr/>
        </p:nvSpPr>
        <p:spPr>
          <a:xfrm>
            <a:off x="5576355" y="623516"/>
            <a:ext cx="149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00FF"/>
                </a:solidFill>
                <a:latin typeface="Segoe UI Emoji"/>
              </a:rPr>
              <a:t>does any subset of {} sum to 0?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816200-B79F-34BF-20D8-A954E227CA8C}"/>
              </a:ext>
            </a:extLst>
          </p:cNvPr>
          <p:cNvSpPr txBox="1"/>
          <p:nvPr/>
        </p:nvSpPr>
        <p:spPr>
          <a:xfrm>
            <a:off x="1417080" y="2883442"/>
            <a:ext cx="138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0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th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79B6D4-61F2-0BA3-565C-7699E9EFEB86}"/>
              </a:ext>
            </a:extLst>
          </p:cNvPr>
          <p:cNvSpPr txBox="1"/>
          <p:nvPr/>
        </p:nvSpPr>
        <p:spPr>
          <a:xfrm>
            <a:off x="522788" y="2147445"/>
            <a:ext cx="142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1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st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2EC9A6-7E00-BE0B-AE3D-BA75EFBCBA08}"/>
              </a:ext>
            </a:extLst>
          </p:cNvPr>
          <p:cNvSpPr txBox="1"/>
          <p:nvPr/>
        </p:nvSpPr>
        <p:spPr>
          <a:xfrm>
            <a:off x="109092" y="1224281"/>
            <a:ext cx="142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include </a:t>
            </a:r>
            <a:r>
              <a:rPr lang="en-US" sz="2000">
                <a:solidFill>
                  <a:prstClr val="black"/>
                </a:solidFill>
                <a:highlight>
                  <a:srgbClr val="FFFF00"/>
                </a:highlight>
                <a:latin typeface="Segoe UI Emoji"/>
              </a:rPr>
              <a:t>2</a:t>
            </a:r>
            <a:r>
              <a:rPr lang="en-US" sz="2000" baseline="30000">
                <a:solidFill>
                  <a:prstClr val="black"/>
                </a:solidFill>
                <a:latin typeface="Segoe UI Emoji"/>
              </a:rPr>
              <a:t>nd</a:t>
            </a:r>
            <a:endParaRPr lang="en-US" sz="2000">
              <a:solidFill>
                <a:prstClr val="black"/>
              </a:solidFill>
              <a:latin typeface="Segoe UI Emoji"/>
            </a:endParaRPr>
          </a:p>
          <a:p>
            <a:pPr defTabSz="914400"/>
            <a:r>
              <a:rPr lang="en-US" sz="2000">
                <a:solidFill>
                  <a:prstClr val="black"/>
                </a:solidFill>
                <a:latin typeface="Segoe UI Emoji"/>
              </a:rPr>
              <a:t>element?</a:t>
            </a:r>
            <a:endParaRPr lang="en-US" sz="2000" dirty="0">
              <a:solidFill>
                <a:prstClr val="black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192309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2" grpId="0"/>
      <p:bldP spid="83" grpId="0"/>
      <p:bldP spid="8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409F-1028-B16D-B14A-8044CA1E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okay cool good luck</a:t>
            </a:r>
          </a:p>
        </p:txBody>
      </p:sp>
    </p:spTree>
    <p:extLst>
      <p:ext uri="{BB962C8B-B14F-4D97-AF65-F5344CB8AC3E}">
        <p14:creationId xmlns:p14="http://schemas.microsoft.com/office/powerpoint/2010/main" val="15145314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EF0723-B1DA-C54C-9417-0F3BD59B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02BCBF-3E20-C2BA-81B2-A6066624E467}"/>
              </a:ext>
            </a:extLst>
          </p:cNvPr>
          <p:cNvSpPr txBox="1"/>
          <p:nvPr/>
        </p:nvSpPr>
        <p:spPr>
          <a:xfrm>
            <a:off x="358346" y="863592"/>
            <a:ext cx="8396548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br>
              <a:rPr lang="en-US" sz="2400"/>
            </a:br>
            <a:r>
              <a:rPr lang="en-US" sz="3200">
                <a:solidFill>
                  <a:srgbClr val="DA5AFF"/>
                </a:solidFill>
              </a:rPr>
              <a:t>WARMUP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is </a:t>
            </a:r>
            <a:r>
              <a:rPr lang="en-US" sz="2400">
                <a:solidFill>
                  <a:srgbClr val="F0BFFF"/>
                </a:solidFill>
              </a:rPr>
              <a:t>(0.1 + 0.1 + 0.1) </a:t>
            </a:r>
            <a:r>
              <a:rPr lang="en-US" sz="2400">
                <a:solidFill>
                  <a:srgbClr val="DA5AFF"/>
                </a:solidFill>
              </a:rPr>
              <a:t>?</a:t>
            </a:r>
          </a:p>
          <a:p>
            <a:r>
              <a:rPr lang="en-US" sz="2400">
                <a:solidFill>
                  <a:srgbClr val="DA5AFF"/>
                </a:solidFill>
              </a:rPr>
              <a:t>imagine you wanted to make this thing </a:t>
            </a:r>
            <a:r>
              <a:rPr lang="en-US" sz="2400">
                <a:solidFill>
                  <a:srgbClr val="DA5AFF"/>
                </a:solidFill>
                <a:sym typeface="Wingdings" panose="05000000000000000000" pitchFamily="2" charset="2"/>
              </a:rPr>
              <a:t></a:t>
            </a:r>
            <a:endParaRPr lang="en-US" sz="2400">
              <a:solidFill>
                <a:srgbClr val="DA5AFF"/>
              </a:solidFill>
            </a:endParaRPr>
          </a:p>
          <a:p>
            <a:r>
              <a:rPr lang="en-US" sz="2400">
                <a:solidFill>
                  <a:srgbClr val="DA5AFF"/>
                </a:solidFill>
              </a:rPr>
              <a:t>what would you implement 1st? 2nd?</a:t>
            </a:r>
          </a:p>
          <a:p>
            <a:r>
              <a:rPr lang="en-US" sz="2400">
                <a:solidFill>
                  <a:srgbClr val="DA5AFF"/>
                </a:solidFill>
              </a:rPr>
              <a:t>what would you implement LAST?</a:t>
            </a:r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rgbClr val="F8836D"/>
                </a:solidFill>
              </a:rPr>
              <a:t>TODAY</a:t>
            </a:r>
            <a:endParaRPr lang="en-US" sz="2400">
              <a:solidFill>
                <a:srgbClr val="F8836D"/>
              </a:solidFill>
            </a:endParaRPr>
          </a:p>
          <a:p>
            <a:r>
              <a:rPr lang="en-US" sz="2400">
                <a:solidFill>
                  <a:srgbClr val="F8836D"/>
                </a:solidFill>
              </a:rPr>
              <a:t>who's to say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E527123D-41D2-0E64-9658-065BBA071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34C87037-CBC1-FC57-FD38-A63EE04E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22" y="2055295"/>
            <a:ext cx="3067878" cy="27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3C5FBD-4352-D1B8-8EFD-0255680BC9D6}"/>
              </a:ext>
            </a:extLst>
          </p:cNvPr>
          <p:cNvSpPr txBox="1"/>
          <p:nvPr/>
        </p:nvSpPr>
        <p:spPr>
          <a:xfrm>
            <a:off x="6076122" y="4702279"/>
            <a:ext cx="3067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solidFill>
                  <a:srgbClr val="DA5AFF"/>
                </a:solidFill>
              </a:rPr>
              <a:t>Bubble Bobble (NES)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27019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0D07F-9513-EDF0-B696-6476E918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C62F3-26BD-E7C1-9AEB-08CD67A968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recursive function</a:t>
            </a:r>
            <a:r>
              <a:rPr lang="en-US"/>
              <a:t> is a function that calls itself</a:t>
            </a:r>
          </a:p>
          <a:p>
            <a:pPr lvl="1"/>
            <a:r>
              <a:rPr lang="en-US"/>
              <a:t>each call must make progress towards a </a:t>
            </a:r>
            <a:r>
              <a:rPr lang="en-US" b="1"/>
              <a:t>base case</a:t>
            </a:r>
            <a:br>
              <a:rPr lang="en-US"/>
            </a:br>
            <a:r>
              <a:rPr lang="en-US"/>
              <a:t>(when the function finally returns without calling itself)</a:t>
            </a:r>
          </a:p>
          <a:p>
            <a:pPr lvl="2"/>
            <a:r>
              <a:rPr lang="en-US"/>
              <a:t>✨ when in doubt, try something like zero for your base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41D6E-1166-6093-D4F1-C4594DA20642}"/>
              </a:ext>
            </a:extLst>
          </p:cNvPr>
          <p:cNvSpPr txBox="1"/>
          <p:nvPr/>
        </p:nvSpPr>
        <p:spPr>
          <a:xfrm>
            <a:off x="457200" y="2365952"/>
            <a:ext cx="82296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+mj-lt"/>
              </a:rPr>
              <a:t>class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Main</a:t>
            </a:r>
            <a:r>
              <a:rPr lang="en-US" sz="1400">
                <a:latin typeface="+mj-lt"/>
              </a:rPr>
              <a:t> {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int</a:t>
            </a:r>
            <a:r>
              <a:rPr lang="en-US" sz="1400">
                <a:latin typeface="+mj-lt"/>
              </a:rPr>
              <a:t> n)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if</a:t>
            </a:r>
            <a:r>
              <a:rPr lang="en-US" sz="1400">
                <a:latin typeface="+mj-lt"/>
              </a:rPr>
              <a:t> (n ==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) {</a:t>
            </a:r>
          </a:p>
          <a:p>
            <a:r>
              <a:rPr lang="en-US" sz="1400">
                <a:latin typeface="+mj-lt"/>
              </a:rPr>
              <a:t>    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0</a:t>
            </a:r>
            <a:r>
              <a:rPr lang="en-US" sz="1400">
                <a:latin typeface="+mj-lt"/>
              </a:rPr>
              <a:t>;</a:t>
            </a:r>
          </a:p>
          <a:p>
            <a:r>
              <a:rPr lang="en-US" sz="1400">
                <a:latin typeface="+mj-lt"/>
              </a:rPr>
              <a:t>        }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return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(n /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 + (n % 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10</a:t>
            </a:r>
            <a:r>
              <a:rPr lang="en-US" sz="1400">
                <a:latin typeface="+mj-lt"/>
              </a:rPr>
              <a:t>);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    </a:t>
            </a:r>
          </a:p>
          <a:p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public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static</a:t>
            </a:r>
            <a:r>
              <a:rPr lang="en-US" sz="1400">
                <a:latin typeface="+mj-lt"/>
              </a:rPr>
              <a:t>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void</a:t>
            </a:r>
            <a:r>
              <a:rPr lang="en-US" sz="1400">
                <a:latin typeface="+mj-lt"/>
              </a:rPr>
              <a:t> main(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String</a:t>
            </a:r>
            <a:r>
              <a:rPr lang="en-US" sz="1400">
                <a:latin typeface="+mj-lt"/>
              </a:rPr>
              <a:t>[] arguments) {</a:t>
            </a:r>
          </a:p>
          <a:p>
            <a:r>
              <a:rPr lang="en-US" sz="1400">
                <a:latin typeface="+mj-lt"/>
              </a:rPr>
              <a:t>        </a:t>
            </a:r>
            <a:r>
              <a:rPr lang="en-US" sz="1400">
                <a:solidFill>
                  <a:srgbClr val="000080"/>
                </a:solidFill>
                <a:latin typeface="+mj-lt"/>
              </a:rPr>
              <a:t>PRINT</a:t>
            </a:r>
            <a:r>
              <a:rPr lang="en-US" sz="1400">
                <a:latin typeface="+mj-lt"/>
              </a:rPr>
              <a:t>(</a:t>
            </a:r>
            <a:r>
              <a:rPr lang="en-US" sz="1400" err="1">
                <a:latin typeface="+mj-lt"/>
              </a:rPr>
              <a:t>digitSum</a:t>
            </a:r>
            <a:r>
              <a:rPr lang="en-US" sz="1400">
                <a:latin typeface="+mj-lt"/>
              </a:rPr>
              <a:t>(</a:t>
            </a:r>
            <a:r>
              <a:rPr lang="en-US" sz="1400">
                <a:solidFill>
                  <a:srgbClr val="0CB5B5"/>
                </a:solidFill>
                <a:latin typeface="+mj-lt"/>
              </a:rPr>
              <a:t>256</a:t>
            </a:r>
            <a:r>
              <a:rPr lang="en-US" sz="1400">
                <a:latin typeface="+mj-lt"/>
              </a:rPr>
              <a:t>)); </a:t>
            </a:r>
            <a:r>
              <a:rPr lang="en-US" sz="1400">
                <a:solidFill>
                  <a:srgbClr val="007B00"/>
                </a:solidFill>
                <a:latin typeface="+mj-lt"/>
              </a:rPr>
              <a:t>// 13</a:t>
            </a:r>
          </a:p>
          <a:p>
            <a:r>
              <a:rPr lang="en-US" sz="1400">
                <a:latin typeface="+mj-lt"/>
              </a:rPr>
              <a:t>    }</a:t>
            </a:r>
          </a:p>
          <a:p>
            <a:r>
              <a:rPr lang="en-US" sz="140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D5A6-32A0-2652-EEF4-4D303739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675592-4CD0-8082-9DFD-42108D06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2122A-5FA4-3F62-A4AA-DD29AA40B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binary search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A8A21-0804-BD89-8EAE-8733D8DE8698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Monday!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2E59-4375-ADF3-EEFB-095AC4142E90}"/>
              </a:ext>
            </a:extLst>
          </p:cNvPr>
          <p:cNvSpPr txBox="1"/>
          <p:nvPr/>
        </p:nvSpPr>
        <p:spPr>
          <a:xfrm>
            <a:off x="457200" y="2825642"/>
            <a:ext cx="848148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how long does it take to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find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(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search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for) something in...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an array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 - a linked list?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if the list is sorted?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407E8-C3CA-084E-69A8-3A6DDD13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062" y="254916"/>
            <a:ext cx="3289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38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EE7C7-63C4-750D-6C79-F2184237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3336097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sorted</a:t>
            </a:r>
          </a:p>
        </p:txBody>
      </p:sp>
    </p:spTree>
    <p:extLst>
      <p:ext uri="{BB962C8B-B14F-4D97-AF65-F5344CB8AC3E}">
        <p14:creationId xmlns:p14="http://schemas.microsoft.com/office/powerpoint/2010/main" val="1862647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2895796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9AC39-D574-56FA-25F4-C54BC36B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2893B-BE9E-BC78-0C42-362663BB30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sequence is </a:t>
            </a:r>
            <a:r>
              <a:rPr lang="en-US" b="1"/>
              <a:t>sorted</a:t>
            </a:r>
            <a:r>
              <a:rPr lang="en-US"/>
              <a:t> if its elements are "in order"</a:t>
            </a:r>
          </a:p>
          <a:p>
            <a:pPr lvl="1"/>
            <a:r>
              <a:rPr lang="en-US"/>
              <a:t>by convention, this means ascending order (going up from left to right)</a:t>
            </a:r>
          </a:p>
          <a:p>
            <a:pPr lvl="2"/>
            <a:r>
              <a:rPr lang="en-US">
                <a:latin typeface="+mj-lt"/>
              </a:rPr>
              <a:t>[1, 2, 5, 6, 9, 13]</a:t>
            </a:r>
            <a:r>
              <a:rPr lang="en-US"/>
              <a:t> is sorted</a:t>
            </a:r>
          </a:p>
          <a:p>
            <a:pPr lvl="2"/>
            <a:r>
              <a:rPr lang="en-US">
                <a:latin typeface="+mj-lt"/>
              </a:rPr>
              <a:t>[9, 5, 1, 2, 6, 13]</a:t>
            </a:r>
            <a:r>
              <a:rPr lang="en-US"/>
              <a:t> is </a:t>
            </a:r>
            <a:r>
              <a:rPr lang="en-US" b="1"/>
              <a:t>unsorted</a:t>
            </a:r>
            <a:r>
              <a:rPr lang="en-US"/>
              <a:t> (NOT sored)</a:t>
            </a:r>
          </a:p>
        </p:txBody>
      </p:sp>
    </p:spTree>
    <p:extLst>
      <p:ext uri="{BB962C8B-B14F-4D97-AF65-F5344CB8AC3E}">
        <p14:creationId xmlns:p14="http://schemas.microsoft.com/office/powerpoint/2010/main" val="29625825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930894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97839-73A3-8DE8-EE27-BE102188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259F1-05EF-5868-D8DC-DC5B1F70A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search</a:t>
            </a:r>
            <a:r>
              <a:rPr lang="en-US"/>
              <a:t> means to look for something (in some data structure)</a:t>
            </a:r>
          </a:p>
          <a:p>
            <a:pPr lvl="1"/>
            <a:r>
              <a:rPr lang="en-US"/>
              <a:t>a simple search problem is finding a given value in an array / list</a:t>
            </a:r>
            <a:br>
              <a:rPr lang="en-US"/>
            </a:br>
            <a:endParaRPr lang="en-US"/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find(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 </a:t>
            </a:r>
            <a:r>
              <a:rPr lang="en-US">
                <a:solidFill>
                  <a:schemeClr val="bg2"/>
                </a:solidFill>
                <a:latin typeface="+mj-lt"/>
              </a:rPr>
              <a:t>...</a:t>
            </a:r>
            <a:r>
              <a:rPr lang="en-US">
                <a:latin typeface="+mj-lt"/>
              </a:rPr>
              <a:t> } 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Consolas"/>
              </a:rPr>
              <a:t>// Option B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class FindResult {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boolean success;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    int index;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00"/>
                </a:solidFill>
                <a:latin typeface="Consolas"/>
              </a:rPr>
              <a:t>}</a:t>
            </a:r>
            <a:br>
              <a:rPr lang="en-US">
                <a:solidFill>
                  <a:srgbClr val="000000"/>
                </a:solidFill>
                <a:latin typeface="Consolas"/>
              </a:rPr>
            </a:br>
            <a:r>
              <a:rPr lang="en-US">
                <a:solidFill>
                  <a:srgbClr val="00007F"/>
                </a:solidFill>
                <a:latin typeface="Consolas"/>
              </a:rPr>
              <a:t>FindResult</a:t>
            </a:r>
            <a:r>
              <a:rPr lang="en-US">
                <a:solidFill>
                  <a:srgbClr val="000000"/>
                </a:solidFill>
                <a:latin typeface="Consolas"/>
              </a:rPr>
              <a:t> find(</a:t>
            </a:r>
            <a:r>
              <a:rPr lang="en-US">
                <a:solidFill>
                  <a:srgbClr val="00007F"/>
                </a:solidFill>
                <a:latin typeface="Consolas"/>
              </a:rPr>
              <a:t>int[]</a:t>
            </a:r>
            <a:r>
              <a:rPr lang="en-US">
                <a:solidFill>
                  <a:srgbClr val="000000"/>
                </a:solidFill>
                <a:latin typeface="Consolas"/>
              </a:rPr>
              <a:t> array, </a:t>
            </a:r>
            <a:r>
              <a:rPr lang="en-US">
                <a:solidFill>
                  <a:srgbClr val="00007F"/>
                </a:solidFill>
                <a:latin typeface="Consolas"/>
              </a:rPr>
              <a:t>int</a:t>
            </a:r>
            <a:r>
              <a:rPr lang="en-US">
                <a:solidFill>
                  <a:srgbClr val="000000"/>
                </a:solidFill>
                <a:latin typeface="Consolas"/>
              </a:rPr>
              <a:t> value) { </a:t>
            </a:r>
            <a:r>
              <a:rPr lang="en-US">
                <a:solidFill>
                  <a:srgbClr val="7F7F7F"/>
                </a:solidFill>
                <a:latin typeface="Consolas"/>
              </a:rPr>
              <a:t>...</a:t>
            </a:r>
            <a:r>
              <a:rPr lang="en-US">
                <a:solidFill>
                  <a:srgbClr val="000000"/>
                </a:solidFill>
                <a:latin typeface="Consolas"/>
              </a:rPr>
              <a:t> }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11493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br>
              <a:rPr lang="en-US"/>
            </a:br>
            <a:r>
              <a:rPr lang="en-US" sz="3600"/>
              <a:t>(of an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5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 (brute force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linear search </a:t>
            </a:r>
            <a:r>
              <a:rPr lang="en-US"/>
              <a:t>looks at each element one by one</a:t>
            </a:r>
          </a:p>
          <a:p>
            <a:pPr lvl="1"/>
            <a:r>
              <a:rPr lang="en-US"/>
              <a:t>linear search works whether or not the list is sorted</a:t>
            </a:r>
          </a:p>
          <a:p>
            <a:pPr lvl="1"/>
            <a:r>
              <a:rPr lang="en-US"/>
              <a:t>linear search is </a:t>
            </a:r>
            <a:r>
              <a:rPr lang="en-US" b="1"/>
              <a:t>O(n)</a:t>
            </a:r>
            <a:r>
              <a:rPr lang="en-US"/>
              <a:t> (linear time) 😐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the first element in array with this value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returns -1 if value not found</a:t>
            </a:r>
            <a:br>
              <a:rPr lang="en-US">
                <a:solidFill>
                  <a:srgbClr val="00007F"/>
                </a:solidFill>
                <a:latin typeface="+mj-lt"/>
              </a:rPr>
            </a:b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linearSearch(</a:t>
            </a:r>
            <a:r>
              <a:rPr lang="en-US">
                <a:solidFill>
                  <a:srgbClr val="00007F"/>
                </a:solidFill>
                <a:latin typeface="+mj-lt"/>
              </a:rPr>
              <a:t>int[]</a:t>
            </a:r>
            <a:r>
              <a:rPr lang="en-US">
                <a:latin typeface="+mj-lt"/>
              </a:rPr>
              <a:t> array, 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for</a:t>
            </a:r>
            <a:r>
              <a:rPr lang="en-US">
                <a:latin typeface="+mj-lt"/>
              </a:rPr>
              <a:t> (</a:t>
            </a:r>
            <a:r>
              <a:rPr lang="en-US">
                <a:solidFill>
                  <a:srgbClr val="00007F"/>
                </a:solidFill>
                <a:latin typeface="+mj-lt"/>
              </a:rPr>
              <a:t>int</a:t>
            </a:r>
            <a:r>
              <a:rPr lang="en-US">
                <a:latin typeface="+mj-lt"/>
              </a:rPr>
              <a:t> i = 0; i &lt; array.length; ++i)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</a:t>
            </a:r>
            <a:r>
              <a:rPr lang="en-US">
                <a:solidFill>
                  <a:srgbClr val="0000FF"/>
                </a:solidFill>
                <a:latin typeface="+mj-lt"/>
              </a:rPr>
              <a:t>if</a:t>
            </a:r>
            <a:r>
              <a:rPr lang="en-US">
                <a:latin typeface="+mj-lt"/>
              </a:rPr>
              <a:t> (array[i] == value) {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i;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}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    </a:t>
            </a:r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rgbClr val="09B5B6"/>
                </a:solidFill>
                <a:latin typeface="+mj-lt"/>
              </a:rPr>
              <a:t>-1</a:t>
            </a:r>
            <a:r>
              <a:rPr lang="en-US">
                <a:latin typeface="+mj-lt"/>
              </a:rPr>
              <a:t>;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}</a:t>
            </a:r>
            <a:endParaRPr lang="en-US" b="1"/>
          </a:p>
          <a:p>
            <a:pPr marL="342886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5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[13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CC7980C-DCCD-78CA-E472-B4E9EBDEF8B6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DB9DFF-0BF8-E4FC-AEA4-CF88C2C7ACC0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16944028">
            <a:off x="7289386" y="1416027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40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</p:spTree>
    <p:extLst>
      <p:ext uri="{BB962C8B-B14F-4D97-AF65-F5344CB8AC3E}">
        <p14:creationId xmlns:p14="http://schemas.microsoft.com/office/powerpoint/2010/main" val="19055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36" grpId="0"/>
      <p:bldP spid="37" grpId="0"/>
      <p:bldP spid="41" grpId="0" animBg="1"/>
      <p:bldP spid="42" grpId="0" animBg="1"/>
      <p:bldP spid="43" grpId="0" animBg="1"/>
      <p:bldP spid="4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622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2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867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154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55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543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3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7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70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23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17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5744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50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/>
              <a:t>example:</a:t>
            </a:r>
            <a:r>
              <a:rPr lang="en-US" sz="2800"/>
              <a:t> linear search for 17</a:t>
            </a:r>
            <a:br>
              <a:rPr lang="en-US" sz="4000"/>
            </a:b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800">
                <a:latin typeface="Consolas" panose="020B0609020204030204" pitchFamily="49" charset="0"/>
                <a:cs typeface="Consolas" panose="020B0609020204030204" pitchFamily="49" charset="0"/>
              </a:rPr>
              <a:t>  100  77]</a:t>
            </a:r>
            <a:endParaRPr lang="en-US" sz="4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6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(0)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9F1757-75C6-F4B7-9940-BC43D28F7958}"/>
              </a:ext>
            </a:extLst>
          </p:cNvPr>
          <p:cNvSpPr/>
          <p:nvPr/>
        </p:nvSpPr>
        <p:spPr>
          <a:xfrm rot="6300000">
            <a:off x="7289386" y="1416027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60D559-0102-D713-E7C2-43D7A269C161}"/>
              </a:ext>
            </a:extLst>
          </p:cNvPr>
          <p:cNvSpPr txBox="1"/>
          <p:nvPr/>
        </p:nvSpPr>
        <p:spPr>
          <a:xfrm>
            <a:off x="7336981" y="886050"/>
            <a:ext cx="1935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EAAA2-9123-0A9F-EBDC-2BA59B9ED29F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82201-32CC-08E7-9BD3-F4E510802855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1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4805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65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163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888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64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414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137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07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925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0 + 2;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9EB72-66F5-5DF3-5F12-BE07D75D6D91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E66AA-75A3-D91A-840A-ABDB007F9B1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001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84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84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968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2121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560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3334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751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142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889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16944028">
            <a:off x="6198571" y="2320236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936A0-AC85-9C68-1E1B-1C9A429203B4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9E06-D4AC-752D-DB0F-84E83BEADBFB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573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73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852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154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444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035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530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239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linear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698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if we know that an array is sorted... can we search it faster?</a:t>
            </a:r>
          </a:p>
        </p:txBody>
      </p:sp>
    </p:spTree>
    <p:extLst>
      <p:ext uri="{BB962C8B-B14F-4D97-AF65-F5344CB8AC3E}">
        <p14:creationId xmlns:p14="http://schemas.microsoft.com/office/powerpoint/2010/main" val="12591540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1614-6AAA-23D8-FA61-7A52B971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 🚀</a:t>
            </a:r>
          </a:p>
        </p:txBody>
      </p:sp>
    </p:spTree>
    <p:extLst>
      <p:ext uri="{BB962C8B-B14F-4D97-AF65-F5344CB8AC3E}">
        <p14:creationId xmlns:p14="http://schemas.microsoft.com/office/powerpoint/2010/main" val="1910955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(2) + 5;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CFAA7-6B47-5858-FD57-82E2608683BD}"/>
              </a:ext>
            </a:extLst>
          </p:cNvPr>
          <p:cNvSpPr txBox="1"/>
          <p:nvPr/>
        </p:nvSpPr>
        <p:spPr>
          <a:xfrm>
            <a:off x="6201628" y="179042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57A91-CA74-F055-7832-A4E10568A41D}"/>
              </a:ext>
            </a:extLst>
          </p:cNvPr>
          <p:cNvSpPr/>
          <p:nvPr/>
        </p:nvSpPr>
        <p:spPr>
          <a:xfrm rot="6300000">
            <a:off x="6198571" y="2320236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BDA37-8FD6-061D-AF99-F6508DAFBEB5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E5333-FF3A-05D8-A427-2EBF0880A793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397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1936E-1FA1-C588-3A6B-8505D91E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F678A-8A7C-21B4-3D50-0ACA357D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unless it's a linked list</a:t>
            </a:r>
            <a:br>
              <a:rPr lang="en-US" sz="2800"/>
            </a:br>
            <a:r>
              <a:rPr lang="en-US" sz="2800"/>
              <a:t>💀</a:t>
            </a:r>
          </a:p>
        </p:txBody>
      </p:sp>
    </p:spTree>
    <p:extLst>
      <p:ext uri="{BB962C8B-B14F-4D97-AF65-F5344CB8AC3E}">
        <p14:creationId xmlns:p14="http://schemas.microsoft.com/office/powerpoint/2010/main" val="12054980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array / array list)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1234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</a:t>
            </a:r>
            <a:r>
              <a:rPr lang="en-US"/>
              <a:t> is an O(log n) algorithm for searching a sorted array 🙂</a:t>
            </a:r>
          </a:p>
          <a:p>
            <a:pPr lvl="1"/>
            <a:r>
              <a:rPr lang="en-US"/>
              <a:t>binary search</a:t>
            </a:r>
            <a:r>
              <a:rPr lang="en-US" b="1"/>
              <a:t> </a:t>
            </a:r>
            <a:r>
              <a:rPr lang="en-US"/>
              <a:t>works by "cutting the array in half" over and over</a:t>
            </a:r>
          </a:p>
          <a:p>
            <a:pPr lvl="1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☠️ binary search only applies if the array is sorted</a:t>
            </a:r>
          </a:p>
        </p:txBody>
      </p:sp>
    </p:spTree>
    <p:extLst>
      <p:ext uri="{BB962C8B-B14F-4D97-AF65-F5344CB8AC3E}">
        <p14:creationId xmlns:p14="http://schemas.microsoft.com/office/powerpoint/2010/main" val="5639161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05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2D6C5-79A4-1F25-E367-E49963CF5E7A}"/>
              </a:ext>
            </a:extLst>
          </p:cNvPr>
          <p:cNvSpPr txBox="1"/>
          <p:nvPr/>
        </p:nvSpPr>
        <p:spPr>
          <a:xfrm>
            <a:off x="4120588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4155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391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4DF0A-4852-89DB-1A28-40300947B4C9}"/>
              </a:ext>
            </a:extLst>
          </p:cNvPr>
          <p:cNvSpPr txBox="1"/>
          <p:nvPr/>
        </p:nvSpPr>
        <p:spPr>
          <a:xfrm>
            <a:off x="6377651" y="1037830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2979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44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0473-F1E2-47FD-37A7-474D451232DD}"/>
              </a:ext>
            </a:extLst>
          </p:cNvPr>
          <p:cNvSpPr txBox="1"/>
          <p:nvPr/>
        </p:nvSpPr>
        <p:spPr>
          <a:xfrm>
            <a:off x="6400801" y="1014681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&lt;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18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8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5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2 + 5;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9FBA0-D9FB-6918-3620-99E0E5D9A3D2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A091-9241-282E-A4BE-54AC3CF619DF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641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2E936-88C3-2DEC-31E8-4BDA8B69214F}"/>
              </a:ext>
            </a:extLst>
          </p:cNvPr>
          <p:cNvSpPr txBox="1"/>
          <p:nvPr/>
        </p:nvSpPr>
        <p:spPr>
          <a:xfrm>
            <a:off x="6308204" y="1026255"/>
            <a:ext cx="17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 ==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11  13  15  16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387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E1E3C-C74C-2D79-655E-68791CE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implementating binary search is surprisingly tricky!</a:t>
            </a:r>
            <a:br>
              <a:rPr lang="en-US"/>
            </a:br>
            <a:br>
              <a:rPr lang="en-US"/>
            </a:br>
            <a:r>
              <a:rPr lang="en-US" sz="2800"/>
              <a:t>make sure you test thoroughly!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541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✨ hint:</a:t>
            </a:r>
            <a:r>
              <a:rPr lang="en-US" sz="2000"/>
              <a:t> binary search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6B0F38-B664-2B8D-CE65-BF89BAD41792}"/>
              </a:ext>
            </a:extLst>
          </p:cNvPr>
          <p:cNvSpPr txBox="1">
            <a:spLocks/>
          </p:cNvSpPr>
          <p:nvPr/>
        </p:nvSpPr>
        <p:spPr>
          <a:xfrm>
            <a:off x="457200" y="1078781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^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|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2  4  5  6  8  9  10  11  13  15  16  17  18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 = 0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4  5  6  8  9  10  11  13  15  16  17  18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j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1099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23F-E343-5277-D4D9-4F4B1AFA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6D965-1422-BFBB-68B7-187A155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 binary tree</a:t>
            </a:r>
          </a:p>
        </p:txBody>
      </p:sp>
    </p:spTree>
    <p:extLst>
      <p:ext uri="{BB962C8B-B14F-4D97-AF65-F5344CB8AC3E}">
        <p14:creationId xmlns:p14="http://schemas.microsoft.com/office/powerpoint/2010/main" val="32207862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C94F7-2FEE-4A2B-C257-3181360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</p:spTree>
    <p:extLst>
      <p:ext uri="{BB962C8B-B14F-4D97-AF65-F5344CB8AC3E}">
        <p14:creationId xmlns:p14="http://schemas.microsoft.com/office/powerpoint/2010/main" val="17900147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2E7A-8BF7-2379-E010-63961245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82A39-9C31-D566-7063-82449B49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FACB-B41B-1B00-BACA-CAE81F0118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tree</a:t>
            </a:r>
            <a:r>
              <a:rPr lang="en-US"/>
              <a:t> is a tree in which each node has &lt;= 2 children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9478C1-6ACA-2519-F47F-79BE62139DF8}"/>
              </a:ext>
            </a:extLst>
          </p:cNvPr>
          <p:cNvGrpSpPr/>
          <p:nvPr/>
        </p:nvGrpSpPr>
        <p:grpSpPr>
          <a:xfrm>
            <a:off x="1647313" y="162532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43E466-C45E-5B49-A6A3-486AAE40D4C9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949535-0569-2F7D-C140-5EDC6DF05B19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B136E2-40AA-6EEF-4A92-DE87E0CF4CD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EF36-0F92-9DB4-ED7E-FDE2B6217475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8F69E0-C7EF-F70D-D636-8E446AFC26F0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02F378-8E59-E440-F0F7-CF673888EAD0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0EB280-A227-2EAA-179B-01604D987A2A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C15669-E87A-ADA7-3785-BB0CA641E2E9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D20F1C-7099-6FB9-57BD-819A6FA1C5A3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1E2D729-42E5-B5E8-7CBE-DD369C233CF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954B10D-31E6-DECC-E274-B29B899E6C11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A6CC5-9EF4-E260-4982-469D6767C7B8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AD8EA81-A058-F69D-6C44-28BA795055D8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629DE1-3FD0-2CE2-5A40-0A18E2FBD31F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4D47FA-C3B3-8C62-81DA-A64ECDEA49C7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4A176C-6CA9-ECF0-0AFC-FF274882058D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A576B9-A57A-5676-9A9D-B4203614F247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D3F355-BD8F-1C1C-2AD5-6E17ACEB491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D13B31-4D1A-C33B-BDDB-4CB22DBB57F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EE7A4A-3B1B-9426-DF9C-1EC38FB06A79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2C2390-B3CB-9352-43F8-89EE4D162CB1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84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75AA-F726-9C01-9FB4-5738A875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9FFC5-9554-C679-548E-2DAC904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2AFBE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🧠 </a:t>
            </a:r>
            <a:r>
              <a:rPr lang="en-US" sz="4000" kern="1200">
                <a:solidFill>
                  <a:srgbClr val="FF6DC6"/>
                </a:solidFill>
                <a:latin typeface="Arial"/>
                <a:ea typeface="Segoe UI Emoji" panose="020B0502040204020203" pitchFamily="34" charset="0"/>
                <a:cs typeface="+mn-cs"/>
              </a:rPr>
              <a:t>can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a linked list be seen as a binary tree?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057585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72003-0067-0591-AAF1-3BAD2C38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710CA-EA90-72FF-2A2D-B256D38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28625" marR="0" lvl="1" indent="-285739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technically, yes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(assuming no cycles)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all nodes have &lt;= 2 children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6DC6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(tail has 0 children, all other nodes have 1 child)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966415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8C62-0F54-AD77-4E5C-8B69719B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591AF-25F7-B1E4-1CDD-BFFB00AA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binary tree</a:t>
            </a:r>
          </a:p>
        </p:txBody>
      </p:sp>
    </p:spTree>
    <p:extLst>
      <p:ext uri="{BB962C8B-B14F-4D97-AF65-F5344CB8AC3E}">
        <p14:creationId xmlns:p14="http://schemas.microsoft.com/office/powerpoint/2010/main" val="34758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AF01-3C38-2D4C-5432-F94256DA7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69A3C8-CC35-C32C-1CF1-E3BBF069FF5A}"/>
              </a:ext>
            </a:extLst>
          </p:cNvPr>
          <p:cNvSpPr txBox="1"/>
          <p:nvPr/>
        </p:nvSpPr>
        <p:spPr>
          <a:xfrm rot="18900000">
            <a:off x="401057" y="2474413"/>
            <a:ext cx="1212575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🍉</a:t>
            </a:r>
            <a:endParaRPr lang="en-US" sz="5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E3C58-D8E2-D6E4-08B1-8CFE11B1D928}"/>
              </a:ext>
            </a:extLst>
          </p:cNvPr>
          <p:cNvSpPr txBox="1"/>
          <p:nvPr/>
        </p:nvSpPr>
        <p:spPr>
          <a:xfrm>
            <a:off x="4876800" y="600048"/>
            <a:ext cx="370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what are these?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091788-862C-56EC-9CED-5C2114523227}"/>
              </a:ext>
            </a:extLst>
          </p:cNvPr>
          <p:cNvCxnSpPr>
            <a:cxnSpLocks/>
          </p:cNvCxnSpPr>
          <p:nvPr/>
        </p:nvCxnSpPr>
        <p:spPr>
          <a:xfrm flipH="1">
            <a:off x="1671484" y="1582091"/>
            <a:ext cx="3637935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3726C-D49C-C1B6-CEAD-49A0C8D095AA}"/>
              </a:ext>
            </a:extLst>
          </p:cNvPr>
          <p:cNvCxnSpPr>
            <a:cxnSpLocks/>
          </p:cNvCxnSpPr>
          <p:nvPr/>
        </p:nvCxnSpPr>
        <p:spPr>
          <a:xfrm flipH="1">
            <a:off x="2949677" y="1582091"/>
            <a:ext cx="2359742" cy="1436412"/>
          </a:xfrm>
          <a:prstGeom prst="straightConnector1">
            <a:avLst/>
          </a:prstGeom>
          <a:ln w="57150" cap="rnd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1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16944028">
            <a:off x="5174058" y="3233413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798A-3E9C-9091-438E-7F1BD3C1A3AE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52569-851A-A6F0-439F-66E6A3DF7177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332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F5C3-B386-2476-136D-E116E439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EDB48-B817-5C3B-AAD7-28C40F22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B2952-AD2E-7DE5-E8D8-095F79FE1A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4163" indent="-284163">
              <a:tabLst>
                <a:tab pos="2227263" algn="l"/>
              </a:tabLst>
            </a:pPr>
            <a:r>
              <a:rPr lang="en-US"/>
              <a:t>each </a:t>
            </a:r>
            <a:r>
              <a:rPr lang="en-US" b="1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child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child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(either or both children can be </a:t>
            </a:r>
            <a:r>
              <a:rPr lang="en-US">
                <a:latin typeface="+mj-lt"/>
              </a:rPr>
              <a:t>null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33727-72CE-5A35-1937-9CD374598983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30EE84-FB9D-DB87-55B1-ABE7BC458C9E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4AF49D-4955-8426-C0E1-8F55C578D90B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66939C-2C18-C8C8-1134-93E93B8815C6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D977BB-B88A-2F79-2744-7FDEBAAD833E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ACB1DF-0C90-E0FC-D570-71551B30FCFF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6FB538-A9E9-45AA-AEA2-C8C67033DB03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66183A-74EA-0427-72C9-176399CA327E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EFFF52-E360-FC47-04B4-14998BD87E44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FFE50-6B38-62C5-BEEF-08F264757CE1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21CCF3-4527-0863-FD71-6BCAFCF6708D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50ED2C-457B-4023-D202-92E90DD4705B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5C5D2F-658E-A5D1-9770-2B5CE7D8FCAB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3F0AC7-A6F9-E612-9B28-2C5FDA5BA68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402AE2-1BB5-D6C9-9312-8FC8C3C0161D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02185-FC60-7DF4-9CC3-CBDCD4BE2790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5F9D56-468F-0446-CA92-FA2149955AD9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900D-229D-A6A6-9546-5F9FB1EDB627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84F830-1D82-1AE8-E8C2-98B8DCCC7EFC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DC91C-D5B1-E59F-B181-76D2D0A34F19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30658-066E-BA9E-ECB7-C8AE7A6986B2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E21F46-992D-9FBD-6177-CBF609B0B28D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B0035D-E433-8345-80C7-40C442F043F5}"/>
              </a:ext>
            </a:extLst>
          </p:cNvPr>
          <p:cNvSpPr txBox="1"/>
          <p:nvPr/>
        </p:nvSpPr>
        <p:spPr>
          <a:xfrm>
            <a:off x="1191669" y="2787811"/>
            <a:ext cx="911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F21E-C74A-688F-4C4D-64EDC1324BDC}"/>
              </a:ext>
            </a:extLst>
          </p:cNvPr>
          <p:cNvSpPr txBox="1"/>
          <p:nvPr/>
        </p:nvSpPr>
        <p:spPr>
          <a:xfrm>
            <a:off x="88140" y="4242553"/>
            <a:ext cx="20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node.leftChild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FBE66D-F595-0B41-6E1C-F614C288D9CB}"/>
              </a:ext>
            </a:extLst>
          </p:cNvPr>
          <p:cNvSpPr txBox="1"/>
          <p:nvPr/>
        </p:nvSpPr>
        <p:spPr>
          <a:xfrm>
            <a:off x="2350242" y="4222631"/>
            <a:ext cx="2102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node.rightChild</a:t>
            </a:r>
          </a:p>
        </p:txBody>
      </p:sp>
    </p:spTree>
    <p:extLst>
      <p:ext uri="{BB962C8B-B14F-4D97-AF65-F5344CB8AC3E}">
        <p14:creationId xmlns:p14="http://schemas.microsoft.com/office/powerpoint/2010/main" val="242294762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D691-594D-92CC-EEFA-C6C47EAD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DB82C0-01DD-1D81-8A7C-9098996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(ordered) binary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503CF-E866-28BD-D3B2-35BAC14D05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each </a:t>
            </a:r>
            <a:r>
              <a:rPr lang="en-US">
                <a:solidFill>
                  <a:schemeClr val="accent4"/>
                </a:solidFill>
              </a:rPr>
              <a:t>node</a:t>
            </a:r>
            <a:r>
              <a:rPr lang="en-US"/>
              <a:t> has a </a:t>
            </a:r>
            <a:r>
              <a:rPr lang="en-US" b="1">
                <a:solidFill>
                  <a:schemeClr val="accent1"/>
                </a:solidFill>
              </a:rPr>
              <a:t>left subtree</a:t>
            </a:r>
            <a:r>
              <a:rPr lang="en-US"/>
              <a:t> and a </a:t>
            </a:r>
            <a:r>
              <a:rPr lang="en-US" b="1">
                <a:solidFill>
                  <a:schemeClr val="accent5"/>
                </a:solidFill>
              </a:rPr>
              <a:t>right subtree</a:t>
            </a:r>
            <a:br>
              <a:rPr lang="en-US" b="1">
                <a:solidFill>
                  <a:schemeClr val="accent5"/>
                </a:solidFill>
              </a:rPr>
            </a:br>
            <a:r>
              <a:rPr lang="en-US"/>
              <a:t>(and </a:t>
            </a:r>
            <a:r>
              <a:rPr lang="en-US" b="1">
                <a:solidFill>
                  <a:schemeClr val="accent1"/>
                </a:solidFill>
              </a:rPr>
              <a:t>left descendants</a:t>
            </a:r>
            <a:r>
              <a:rPr lang="en-US"/>
              <a:t> and </a:t>
            </a:r>
            <a:r>
              <a:rPr lang="en-US" b="1">
                <a:solidFill>
                  <a:schemeClr val="accent5"/>
                </a:solidFill>
              </a:rPr>
              <a:t>right descendants</a:t>
            </a:r>
            <a:r>
              <a:rPr lang="en-US"/>
              <a:t>)</a:t>
            </a:r>
            <a:endParaRPr lang="en-US" b="1">
              <a:solidFill>
                <a:schemeClr val="accent5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54FD-8F59-61ED-E606-AE550D123471}"/>
              </a:ext>
            </a:extLst>
          </p:cNvPr>
          <p:cNvGrpSpPr/>
          <p:nvPr/>
        </p:nvGrpSpPr>
        <p:grpSpPr>
          <a:xfrm>
            <a:off x="1650960" y="1627812"/>
            <a:ext cx="5479942" cy="2552351"/>
            <a:chOff x="1110743" y="2028702"/>
            <a:chExt cx="6284732" cy="29271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8C6706-9E0B-4804-2B42-F79B27449393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B38157-A9E7-979A-9E77-34CD72B3B2FC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2BF29-5EC2-B7AE-5B28-FEA4D03FF661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019D65-913B-691F-C4A8-7D21AFC88B9D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C2F6B6-D217-0013-54A3-BFA8DC0DA997}"/>
                </a:ext>
              </a:extLst>
            </p:cNvPr>
            <p:cNvCxnSpPr>
              <a:cxnSpLocks/>
              <a:stCxn id="7" idx="5"/>
              <a:endCxn id="11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C1DE93-941C-C1C7-2BAF-704ECC5CF7EB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09E94-2188-378E-5488-641F47E146B3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32E268-1B32-58D6-6FFB-56FFD68DD4EE}"/>
                </a:ext>
              </a:extLst>
            </p:cNvPr>
            <p:cNvCxnSpPr>
              <a:cxnSpLocks/>
              <a:stCxn id="14" idx="3"/>
              <a:endCxn id="15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BB65D-3F9C-42A4-256A-75B83329106D}"/>
                </a:ext>
              </a:extLst>
            </p:cNvPr>
            <p:cNvCxnSpPr>
              <a:cxnSpLocks/>
              <a:stCxn id="14" idx="5"/>
              <a:endCxn id="20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DE1D7-6433-7370-0C16-22E440C894BA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DFA0E7-9DA0-299E-28D8-8B4C17F9D9ED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005193-CA59-5801-B937-590ED3DFA581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A1F20E-64A4-64B2-3821-388B9A3E7764}"/>
                </a:ext>
              </a:extLst>
            </p:cNvPr>
            <p:cNvCxnSpPr>
              <a:cxnSpLocks/>
              <a:stCxn id="15" idx="5"/>
              <a:endCxn id="19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7478E6-6829-80D0-3A65-53742538FB6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6E0DFA-A271-0B32-E3C1-BDA1AEC3526A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599AE0-111B-6E46-10F5-AE24068B976E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4986AD-DE74-8C49-B182-84B9986B4509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FC8D3-D2CE-7C6A-9978-E261EEF80E79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DD208-6CB0-E8D4-958F-1A8C26E27F3E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8912D5A-6101-FF93-BB0F-FD8AC1E705BD}"/>
                </a:ext>
              </a:extLst>
            </p:cNvPr>
            <p:cNvCxnSpPr>
              <a:cxnSpLocks/>
              <a:stCxn id="23" idx="3"/>
              <a:endCxn id="6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solidFill>
              <a:schemeClr val="accent5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E180C0-EA05-C4D4-1ECE-F9C38C990946}"/>
                </a:ext>
              </a:extLst>
            </p:cNvPr>
            <p:cNvCxnSpPr>
              <a:cxnSpLocks/>
              <a:stCxn id="23" idx="5"/>
              <a:endCxn id="14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472386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7392-371F-E1BE-6DC9-3ECD70F3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DE84E-9CD2-CE49-5633-AB56B002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03104674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3624620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</a:t>
            </a:r>
            <a:r>
              <a:rPr lang="en-US" b="1">
                <a:solidFill>
                  <a:schemeClr val="accent6"/>
                </a:solidFill>
              </a:rPr>
              <a:t>every</a:t>
            </a:r>
            <a:r>
              <a:rPr lang="en-US"/>
              <a:t>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</a:t>
            </a:r>
            <a:r>
              <a:rPr lang="en-US" b="1">
                <a:solidFill>
                  <a:schemeClr val="accent6"/>
                </a:solidFill>
              </a:rPr>
              <a:t>all</a:t>
            </a:r>
            <a:r>
              <a:rPr lang="en-US" b="1"/>
              <a:t>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621270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6AA5B4-C653-C9AC-0137-3F49C7733AB2}"/>
              </a:ext>
            </a:extLst>
          </p:cNvPr>
          <p:cNvSpPr txBox="1"/>
          <p:nvPr/>
        </p:nvSpPr>
        <p:spPr>
          <a:xfrm>
            <a:off x="3206722" y="291348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1AE88-E76B-64A8-0674-BCE1C4501A18}"/>
              </a:ext>
            </a:extLst>
          </p:cNvPr>
          <p:cNvSpPr txBox="1"/>
          <p:nvPr/>
        </p:nvSpPr>
        <p:spPr>
          <a:xfrm>
            <a:off x="2482133" y="3470829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700F-C3DB-6362-9CA8-D4F8EBB06023}"/>
              </a:ext>
            </a:extLst>
          </p:cNvPr>
          <p:cNvSpPr txBox="1"/>
          <p:nvPr/>
        </p:nvSpPr>
        <p:spPr>
          <a:xfrm>
            <a:off x="1334808" y="470884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E49E5-50E7-DEC4-B7DC-C2753B20ACAC}"/>
              </a:ext>
            </a:extLst>
          </p:cNvPr>
          <p:cNvSpPr txBox="1"/>
          <p:nvPr/>
        </p:nvSpPr>
        <p:spPr>
          <a:xfrm>
            <a:off x="2688107" y="454169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9267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6044-49AE-FD6A-FA3D-B9C0CC85E90A}"/>
              </a:ext>
            </a:extLst>
          </p:cNvPr>
          <p:cNvSpPr txBox="1"/>
          <p:nvPr/>
        </p:nvSpPr>
        <p:spPr>
          <a:xfrm>
            <a:off x="6366601" y="262636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5139668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binary search tree</a:t>
            </a:r>
            <a:r>
              <a:rPr lang="en-US"/>
              <a:t> (</a:t>
            </a:r>
            <a:r>
              <a:rPr lang="en-US" b="1"/>
              <a:t>BST</a:t>
            </a:r>
            <a:r>
              <a:rPr lang="en-US"/>
              <a:t>, sorted binary tree) every node follows:</a:t>
            </a:r>
            <a:br>
              <a:rPr lang="en-US"/>
            </a:br>
            <a:r>
              <a:rPr lang="en-US"/>
              <a:t>"a node's value is </a:t>
            </a:r>
            <a:r>
              <a:rPr lang="en-US" b="1"/>
              <a:t>greater than the values of all nodes in its left subtree</a:t>
            </a:r>
            <a:br>
              <a:rPr lang="en-US" b="1"/>
            </a:br>
            <a:r>
              <a:rPr lang="en-US"/>
              <a:t>and </a:t>
            </a:r>
            <a:r>
              <a:rPr lang="en-US" b="1"/>
              <a:t>less than the values of all nodes in its right subtree</a:t>
            </a:r>
            <a:r>
              <a:rPr lang="en-US"/>
              <a:t>"</a:t>
            </a:r>
            <a:endParaRPr lang="en-US" b="1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  <a:p>
            <a:pPr lvl="1"/>
            <a:endParaRPr lang="en-US">
              <a:solidFill>
                <a:srgbClr val="F2AFBE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C0869F-06BD-8E2A-6FBD-F24575B1CDB9}"/>
              </a:ext>
            </a:extLst>
          </p:cNvPr>
          <p:cNvSpPr txBox="1"/>
          <p:nvPr/>
        </p:nvSpPr>
        <p:spPr>
          <a:xfrm>
            <a:off x="7232857" y="353986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A528C-5D5E-745E-0AFA-0C7566A33D39}"/>
              </a:ext>
            </a:extLst>
          </p:cNvPr>
          <p:cNvSpPr txBox="1"/>
          <p:nvPr/>
        </p:nvSpPr>
        <p:spPr>
          <a:xfrm>
            <a:off x="6775740" y="4264942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7F922-115D-67DC-1152-29FA63C55774}"/>
              </a:ext>
            </a:extLst>
          </p:cNvPr>
          <p:cNvSpPr txBox="1"/>
          <p:nvPr/>
        </p:nvSpPr>
        <p:spPr>
          <a:xfrm>
            <a:off x="5237120" y="468783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47A97-CE46-DF49-1DB1-190125732BCC}"/>
              </a:ext>
            </a:extLst>
          </p:cNvPr>
          <p:cNvSpPr txBox="1"/>
          <p:nvPr/>
        </p:nvSpPr>
        <p:spPr>
          <a:xfrm>
            <a:off x="3712265" y="4282753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65951-08E9-ECDD-F108-47B1C8CB16FE}"/>
              </a:ext>
            </a:extLst>
          </p:cNvPr>
          <p:cNvSpPr txBox="1"/>
          <p:nvPr/>
        </p:nvSpPr>
        <p:spPr>
          <a:xfrm>
            <a:off x="4139303" y="33869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5390790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8EDFC6-C334-29B3-9C92-61507037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AF5E5-8E00-A863-41D7-2016998C4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binary search 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 (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BST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, sorted binary tree) </a:t>
            </a:r>
            <a:r>
              <a:rPr lang="en-US" sz="2000" b="1"/>
              <a:t>every</a:t>
            </a:r>
            <a:r>
              <a:rPr lang="en-US"/>
              <a:t> 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node follows:</a:t>
            </a:r>
            <a:b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"a node's value is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greater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left subtree</a:t>
            </a:r>
            <a:b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and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less than the values of </a:t>
            </a:r>
            <a:r>
              <a:rPr lang="en-US" sz="2000" b="1"/>
              <a:t>all</a:t>
            </a:r>
            <a:r>
              <a:rPr lang="en-US" b="1"/>
              <a:t> </a:t>
            </a: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nodes in its right subtree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</a:rPr>
              <a:t>"</a:t>
            </a: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E9BE4-0E90-2147-2CB0-1CB2CAB709C8}"/>
              </a:ext>
            </a:extLst>
          </p:cNvPr>
          <p:cNvGrpSpPr/>
          <p:nvPr/>
        </p:nvGrpSpPr>
        <p:grpSpPr>
          <a:xfrm>
            <a:off x="1660013" y="2101131"/>
            <a:ext cx="5479942" cy="2552351"/>
            <a:chOff x="1110743" y="2028702"/>
            <a:chExt cx="6284732" cy="2927192"/>
          </a:xfrm>
          <a:solidFill>
            <a:schemeClr val="bg1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0785A0-B7F0-2037-8BA3-EABF32F0116F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1828497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E27015-D50B-C2E9-BD6D-B1BE7C30F8B5}"/>
                </a:ext>
              </a:extLst>
            </p:cNvPr>
            <p:cNvSpPr/>
            <p:nvPr/>
          </p:nvSpPr>
          <p:spPr>
            <a:xfrm>
              <a:off x="2476176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84B60C-E513-9480-4140-753CB0F1F750}"/>
                </a:ext>
              </a:extLst>
            </p:cNvPr>
            <p:cNvSpPr/>
            <p:nvPr/>
          </p:nvSpPr>
          <p:spPr>
            <a:xfrm>
              <a:off x="1589246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CD2B308-2FEA-AB65-AE32-FD645F3AC06A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1349994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C13F9-E6BC-32B9-74B3-5A386A19B58D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1997674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78B6CC-71AC-117B-9DCC-8232D17D0A47}"/>
                </a:ext>
              </a:extLst>
            </p:cNvPr>
            <p:cNvSpPr/>
            <p:nvPr/>
          </p:nvSpPr>
          <p:spPr>
            <a:xfrm>
              <a:off x="1110743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E4A704D-FCF2-2F5D-C6A2-F16A0277AA34}"/>
                </a:ext>
              </a:extLst>
            </p:cNvPr>
            <p:cNvSpPr/>
            <p:nvPr/>
          </p:nvSpPr>
          <p:spPr>
            <a:xfrm>
              <a:off x="1997674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95D56F-21C8-B67E-C35A-3E74B55C03EE}"/>
                </a:ext>
              </a:extLst>
            </p:cNvPr>
            <p:cNvCxnSpPr>
              <a:cxnSpLocks/>
              <a:stCxn id="48" idx="3"/>
              <a:endCxn id="49" idx="0"/>
            </p:cNvCxnSpPr>
            <p:nvPr/>
          </p:nvCxnSpPr>
          <p:spPr>
            <a:xfrm flipH="1">
              <a:off x="5382363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4D2B46-9E26-974D-91B9-D72256555C72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6438470" y="3232937"/>
              <a:ext cx="717754" cy="390857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5D40AD-6CA5-E365-37A7-FF1C7174B1CE}"/>
                </a:ext>
              </a:extLst>
            </p:cNvPr>
            <p:cNvSpPr/>
            <p:nvPr/>
          </p:nvSpPr>
          <p:spPr>
            <a:xfrm>
              <a:off x="6030043" y="2824510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3226AC-75AF-D5AE-8FA0-F9BE2A703700}"/>
                </a:ext>
              </a:extLst>
            </p:cNvPr>
            <p:cNvSpPr/>
            <p:nvPr/>
          </p:nvSpPr>
          <p:spPr>
            <a:xfrm>
              <a:off x="514311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057928-D329-D66C-CA90-3D8D6FCBE991}"/>
                </a:ext>
              </a:extLst>
            </p:cNvPr>
            <p:cNvCxnSpPr>
              <a:cxnSpLocks/>
              <a:stCxn id="49" idx="3"/>
              <a:endCxn id="52" idx="0"/>
            </p:cNvCxnSpPr>
            <p:nvPr/>
          </p:nvCxnSpPr>
          <p:spPr>
            <a:xfrm flipH="1">
              <a:off x="490386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50215A2-C3C6-56B1-1191-B90CE6B160D5}"/>
                </a:ext>
              </a:extLst>
            </p:cNvPr>
            <p:cNvCxnSpPr>
              <a:cxnSpLocks/>
              <a:stCxn id="49" idx="5"/>
              <a:endCxn id="53" idx="0"/>
            </p:cNvCxnSpPr>
            <p:nvPr/>
          </p:nvCxnSpPr>
          <p:spPr>
            <a:xfrm>
              <a:off x="5551540" y="4032222"/>
              <a:ext cx="239251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C135-3679-38EC-E70D-FE3ED97B48E5}"/>
                </a:ext>
              </a:extLst>
            </p:cNvPr>
            <p:cNvSpPr/>
            <p:nvPr/>
          </p:nvSpPr>
          <p:spPr>
            <a:xfrm>
              <a:off x="4664609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0CE993-4D87-ADAC-1E89-6138D54167ED}"/>
                </a:ext>
              </a:extLst>
            </p:cNvPr>
            <p:cNvSpPr/>
            <p:nvPr/>
          </p:nvSpPr>
          <p:spPr>
            <a:xfrm>
              <a:off x="555154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223BEFE-171D-5933-6292-0B81E00D2775}"/>
                </a:ext>
              </a:extLst>
            </p:cNvPr>
            <p:cNvSpPr/>
            <p:nvPr/>
          </p:nvSpPr>
          <p:spPr>
            <a:xfrm>
              <a:off x="6916972" y="3623794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8D9FA42-B5A6-B251-2075-57BD2C10C8C8}"/>
                </a:ext>
              </a:extLst>
            </p:cNvPr>
            <p:cNvCxnSpPr>
              <a:cxnSpLocks/>
              <a:stCxn id="54" idx="3"/>
              <a:endCxn id="56" idx="0"/>
            </p:cNvCxnSpPr>
            <p:nvPr/>
          </p:nvCxnSpPr>
          <p:spPr>
            <a:xfrm flipH="1">
              <a:off x="6677721" y="4032222"/>
              <a:ext cx="309327" cy="44517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BFC060F-D568-71CE-9AB4-D0EC8C1DFDAD}"/>
                </a:ext>
              </a:extLst>
            </p:cNvPr>
            <p:cNvSpPr/>
            <p:nvPr/>
          </p:nvSpPr>
          <p:spPr>
            <a:xfrm>
              <a:off x="6438470" y="4477392"/>
              <a:ext cx="478503" cy="478502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11ED86-323B-B707-96F0-B325AC1AAF2F}"/>
                </a:ext>
              </a:extLst>
            </p:cNvPr>
            <p:cNvSpPr/>
            <p:nvPr/>
          </p:nvSpPr>
          <p:spPr>
            <a:xfrm>
              <a:off x="4222490" y="2028702"/>
              <a:ext cx="478503" cy="476975"/>
            </a:xfrm>
            <a:prstGeom prst="ellipse">
              <a:avLst/>
            </a:prstGeom>
            <a:grpFill/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EB3771-8E0D-4357-14D3-C0405C70A4E8}"/>
                </a:ext>
              </a:extLst>
            </p:cNvPr>
            <p:cNvCxnSpPr>
              <a:cxnSpLocks/>
              <a:stCxn id="57" idx="3"/>
              <a:endCxn id="35" idx="7"/>
            </p:cNvCxnSpPr>
            <p:nvPr/>
          </p:nvCxnSpPr>
          <p:spPr>
            <a:xfrm flipH="1">
              <a:off x="2884603" y="2435825"/>
              <a:ext cx="1407962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27D9D2A-E8C0-0CF1-E645-6CE8226DBBFB}"/>
                </a:ext>
              </a:extLst>
            </p:cNvPr>
            <p:cNvCxnSpPr>
              <a:cxnSpLocks/>
              <a:stCxn id="57" idx="5"/>
              <a:endCxn id="48" idx="1"/>
            </p:cNvCxnSpPr>
            <p:nvPr/>
          </p:nvCxnSpPr>
          <p:spPr>
            <a:xfrm>
              <a:off x="4630918" y="2435825"/>
              <a:ext cx="1469200" cy="45876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731141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0018C1-E88C-A521-446A-6F2F6BFE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BST?</a:t>
            </a:r>
          </a:p>
        </p:txBody>
      </p:sp>
    </p:spTree>
    <p:extLst>
      <p:ext uri="{BB962C8B-B14F-4D97-AF65-F5344CB8AC3E}">
        <p14:creationId xmlns:p14="http://schemas.microsoft.com/office/powerpoint/2010/main" val="121089621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7A48-ED8C-683E-3311-D345D21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FEDA22-40DB-DE90-5326-AD8839BF94FC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BB5D5-C34B-6275-F81B-8D7E45E2C9BA}"/>
              </a:ext>
            </a:extLst>
          </p:cNvPr>
          <p:cNvSpPr txBox="1"/>
          <p:nvPr/>
        </p:nvSpPr>
        <p:spPr>
          <a:xfrm>
            <a:off x="110684" y="1187573"/>
            <a:ext cx="4213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A Binary Search Tree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8F15E13-B47E-A70B-E2C5-01E15D9BFECD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3CB4E2-8565-DCC4-4E3D-78D834595B78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45F348-2E80-C402-B0E6-A527C3E5D8E4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EAF01D-2721-79FF-EAA4-BD70BA2BBDB1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4C83F3-5822-ECCC-8DB2-9DD0D9DAF067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E07D9B-8FD0-ACF1-0EEF-4694B1214589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8454F-8812-A85D-1DA4-EB9EE0ADEA64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29DC93-864C-1287-7AC8-88FEFBE65DC5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C9E678-3EEB-AD0A-AB7A-3112B6E97569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0EDB083-30E0-E875-F6E4-F403D6E1061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39AA82-3B03-5BB3-E45E-E5E48F14FF42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054722-0E89-AF83-D35A-760D9F1A32BF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193E17-D184-40B9-FDC1-9486A554FF5B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785039A-AB9E-D31E-1F30-0D20E6585C3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FB4CEFE-A742-1DA2-ECF3-6AE6763E5F74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BD0381D-4909-50FC-9232-08104929DAC2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870048B-04BD-0CE7-BB74-7272D5962636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3778ACF-A68C-8B13-FF7A-3F941E2209AE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B2095E5-C824-2407-9F36-36BAF8B33476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A85BCFE-C5FF-16BE-79E8-0956C66CB4A0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A74E851-27FE-8CE0-E285-3326DF93CEB1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C5AD605-6EB4-3B14-4A79-4E4444B91D69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83CDAB-7171-378A-B1CC-68A55F36189F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F48E55B-7A1C-D6CA-4A8F-1DC87A6F9847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5A07C6D-B508-8FE8-4923-E503A5658BBE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CD93FC-688A-A9C8-9C9B-4D4BEF78B49A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9117A5-7C41-E69F-D9AD-93F9DACD8FCE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1A6EDE-24E8-FFA4-F5EE-154620B311B8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6FC747-A52D-B8C0-A20D-B99283B84B2C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303F1B4-154F-FF36-C12B-92F6B43F6327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BA2918F-7FA9-7819-8BE2-32C0DC07E6E8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1088979-4F95-D873-39F5-07D3EB7D06F3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FBC30B8-316F-B9AB-DEA8-EFE768D3B27B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13F7701-5E00-D7DF-F9BE-2BDBA8E01744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EE74BE9-AD2B-B4C8-C9A1-7F07274697F0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5056364-A896-AABD-1F73-6108D7862E72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5CFB1EF-58D9-9F39-1276-1697C265C805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72976FA-7F3C-E05E-ACA5-198CFE25C2CE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0A0C21-F8F0-35A9-36CF-E590D6B5106F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E320544-8CDD-853A-28A6-C1263C8D71F0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2C6D8CC-AF27-23B4-D5BA-D4BE14856569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7CDBF3-BB58-0601-86B3-E7C7B966B750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ABF403-918F-AA35-2996-142D45531E02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E4A783-DD65-D5CE-CFAE-F9CB0C30C251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C1B7F8-07EE-C7FC-406C-C88004AC63D3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FB09EBA-7444-A079-3D0C-AF50CC0D70D5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30CEE48-E14C-9FD2-2042-19C9E1789C34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C3AFCAF-C9EE-38FA-B8BF-AB8D46039AD4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6C1F959-4FA9-3D8B-28E9-AAC18A603AC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F654A3-8307-0B45-3894-DDFCC17E9CAF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8EAAF2-F861-769A-0357-41035B2C3624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52F27F3-D58E-628C-0885-65D5CFA4A32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8FA1684E-5145-3E11-8A40-8F84D7C2991D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7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(25) + 6;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9BC53-9616-9C4D-F6A8-2B13E7B206FC}"/>
              </a:ext>
            </a:extLst>
          </p:cNvPr>
          <p:cNvSpPr txBox="1"/>
          <p:nvPr/>
        </p:nvSpPr>
        <p:spPr>
          <a:xfrm>
            <a:off x="5179292" y="2703436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7;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EF1AE0-29B1-DCBE-D841-E7BB717BAF97}"/>
              </a:ext>
            </a:extLst>
          </p:cNvPr>
          <p:cNvSpPr/>
          <p:nvPr/>
        </p:nvSpPr>
        <p:spPr>
          <a:xfrm rot="6300000">
            <a:off x="5174058" y="3233413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0E32D-2579-C85E-02F5-A64B23A126EB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E95D-D62A-4481-F47C-26B182922A4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362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CBA2-8082-9B62-7142-C4EBA2DF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1BD7D8-CEBF-3EA3-27E6-F9C8E84E1D46}"/>
              </a:ext>
            </a:extLst>
          </p:cNvPr>
          <p:cNvSpPr/>
          <p:nvPr/>
        </p:nvSpPr>
        <p:spPr>
          <a:xfrm>
            <a:off x="4541042" y="0"/>
            <a:ext cx="4602958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986217-CEEE-B3B6-F893-C8996BA69DA0}"/>
              </a:ext>
            </a:extLst>
          </p:cNvPr>
          <p:cNvGrpSpPr/>
          <p:nvPr/>
        </p:nvGrpSpPr>
        <p:grpSpPr>
          <a:xfrm>
            <a:off x="4754947" y="199123"/>
            <a:ext cx="1011323" cy="986636"/>
            <a:chOff x="4693442" y="1113346"/>
            <a:chExt cx="1011323" cy="98663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3151C15-5951-FA2F-1896-B7AEF28333F5}"/>
                </a:ext>
              </a:extLst>
            </p:cNvPr>
            <p:cNvSpPr/>
            <p:nvPr/>
          </p:nvSpPr>
          <p:spPr>
            <a:xfrm>
              <a:off x="5047850" y="1113346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CA6BE1B-767D-850A-C884-9B7417DD7BE1}"/>
                </a:ext>
              </a:extLst>
            </p:cNvPr>
            <p:cNvCxnSpPr>
              <a:cxnSpLocks/>
              <a:stCxn id="66" idx="3"/>
              <a:endCxn id="69" idx="0"/>
            </p:cNvCxnSpPr>
            <p:nvPr/>
          </p:nvCxnSpPr>
          <p:spPr>
            <a:xfrm flipH="1">
              <a:off x="4870646" y="1415853"/>
              <a:ext cx="229106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85F550-FFD8-6D6F-57B7-38B3304E5415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5350357" y="1415853"/>
              <a:ext cx="177204" cy="3297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77D8447-92E8-4BD4-21C8-9081F9AE5408}"/>
                </a:ext>
              </a:extLst>
            </p:cNvPr>
            <p:cNvSpPr/>
            <p:nvPr/>
          </p:nvSpPr>
          <p:spPr>
            <a:xfrm>
              <a:off x="4693442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6E8E53-BAEC-582B-A25F-BD65E9F5A850}"/>
                </a:ext>
              </a:extLst>
            </p:cNvPr>
            <p:cNvSpPr/>
            <p:nvPr/>
          </p:nvSpPr>
          <p:spPr>
            <a:xfrm>
              <a:off x="5350357" y="1745574"/>
              <a:ext cx="354408" cy="35440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D4FC421-F875-AA5E-EC4E-A21B79E84098}"/>
              </a:ext>
            </a:extLst>
          </p:cNvPr>
          <p:cNvGrpSpPr/>
          <p:nvPr/>
        </p:nvGrpSpPr>
        <p:grpSpPr>
          <a:xfrm>
            <a:off x="4724400" y="3067437"/>
            <a:ext cx="4342821" cy="1899294"/>
            <a:chOff x="1726685" y="2227592"/>
            <a:chExt cx="8727107" cy="381672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97DCAA-24EF-60D7-9445-F62874D4DFDB}"/>
                </a:ext>
              </a:extLst>
            </p:cNvPr>
            <p:cNvCxnSpPr>
              <a:cxnSpLocks/>
              <a:stCxn id="75" idx="3"/>
              <a:endCxn id="76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1F378D6-BF5B-AEF0-2DB7-2485CBA34B1B}"/>
                </a:ext>
              </a:extLst>
            </p:cNvPr>
            <p:cNvCxnSpPr>
              <a:cxnSpLocks/>
              <a:stCxn id="75" idx="5"/>
              <a:endCxn id="81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24A414-E356-A64E-390A-91CDC6957CC4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B80579B-2F53-697C-9A01-CAF62F4D7478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104A098-CBCB-5C1E-A0F9-5662BB746E41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1F2FC8-4E6B-048F-FA50-08FE9A74A225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6F808C1-8B2E-FE61-3A25-DE95007FD7EC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F514D2-1EE7-4344-AA52-A3A50FB4335A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C54C9B-4A1A-B639-B303-CA8B004A7F05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18B86E-98E6-0A16-AF16-B098BC2D7F5E}"/>
                </a:ext>
              </a:extLst>
            </p:cNvPr>
            <p:cNvCxnSpPr>
              <a:cxnSpLocks/>
              <a:stCxn id="81" idx="3"/>
              <a:endCxn id="84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2E6C873-865A-406C-060A-889F04FB01D7}"/>
                </a:ext>
              </a:extLst>
            </p:cNvPr>
            <p:cNvCxnSpPr>
              <a:cxnSpLocks/>
              <a:stCxn id="81" idx="5"/>
              <a:endCxn id="85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8B9D31-8394-6048-0E4E-DE17AD22BF1D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59B785F-3B9A-ACD7-B5BD-615592E8EE48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A8015B9-49E5-00DB-BB42-BEDEC14442FD}"/>
                </a:ext>
              </a:extLst>
            </p:cNvPr>
            <p:cNvCxnSpPr>
              <a:cxnSpLocks/>
              <a:stCxn id="88" idx="3"/>
              <a:endCxn id="89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D42FD4-5255-FAB5-04BB-FE73BF222B33}"/>
                </a:ext>
              </a:extLst>
            </p:cNvPr>
            <p:cNvCxnSpPr>
              <a:cxnSpLocks/>
              <a:stCxn id="88" idx="5"/>
              <a:endCxn id="94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A40BA1-D1F2-46C2-D9BA-5D291DA97D48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971E1A9-F8AE-FB70-B270-BBDF7D286AFE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831A9C-53F0-53D3-00DE-E86AFFD9DD86}"/>
                </a:ext>
              </a:extLst>
            </p:cNvPr>
            <p:cNvCxnSpPr>
              <a:cxnSpLocks/>
              <a:stCxn id="89" idx="3"/>
              <a:endCxn id="92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80B11A4-CF15-2CC2-730D-55A6DCB41310}"/>
                </a:ext>
              </a:extLst>
            </p:cNvPr>
            <p:cNvCxnSpPr>
              <a:cxnSpLocks/>
              <a:stCxn id="89" idx="5"/>
              <a:endCxn id="93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9A5512-A1AE-8B42-6CB3-528A67D0E545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11526F-9FB4-E388-1C71-2C1739C53534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736330-5081-B7A9-4FC2-F098DC5E9B7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25FA814-EE54-CE26-7BF8-F53B70C353EE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85B7114-0E56-EBF5-BFEE-0EE998B6F5C2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C8F7E6-A7C3-8FA5-BB7E-A36AAFF963B1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43DA722-57B4-8BBE-A3B9-A10E14CA6047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743C724-9B9B-659C-5D84-290AE2DE20D2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147D5CF-9508-79D8-4A06-A3118578A4C3}"/>
                </a:ext>
              </a:extLst>
            </p:cNvPr>
            <p:cNvCxnSpPr>
              <a:cxnSpLocks/>
              <a:stCxn id="99" idx="3"/>
              <a:endCxn id="75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846133-CAA5-45C2-D16B-50737DF11CED}"/>
                </a:ext>
              </a:extLst>
            </p:cNvPr>
            <p:cNvCxnSpPr>
              <a:cxnSpLocks/>
              <a:stCxn id="99" idx="5"/>
              <a:endCxn id="88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CCA1FF0-8C5C-4223-72E4-3F77F702F524}"/>
              </a:ext>
            </a:extLst>
          </p:cNvPr>
          <p:cNvGrpSpPr/>
          <p:nvPr/>
        </p:nvGrpSpPr>
        <p:grpSpPr>
          <a:xfrm>
            <a:off x="6912588" y="549389"/>
            <a:ext cx="1681652" cy="1899294"/>
            <a:chOff x="7074348" y="1090794"/>
            <a:chExt cx="1681652" cy="1899294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CD4C813-2F73-69EF-68B6-B2BDD9C63161}"/>
                </a:ext>
              </a:extLst>
            </p:cNvPr>
            <p:cNvCxnSpPr>
              <a:cxnSpLocks/>
              <a:stCxn id="103" idx="5"/>
              <a:endCxn id="104" idx="0"/>
            </p:cNvCxnSpPr>
            <p:nvPr/>
          </p:nvCxnSpPr>
          <p:spPr>
            <a:xfrm>
              <a:off x="8089584" y="1872156"/>
              <a:ext cx="511179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71B274-1007-4CDB-10CB-27922BA9F003}"/>
                </a:ext>
              </a:extLst>
            </p:cNvPr>
            <p:cNvSpPr/>
            <p:nvPr/>
          </p:nvSpPr>
          <p:spPr>
            <a:xfrm>
              <a:off x="7824578" y="1607150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96F6B5-EDC6-57A2-11E8-433FD2AFAA25}"/>
                </a:ext>
              </a:extLst>
            </p:cNvPr>
            <p:cNvSpPr/>
            <p:nvPr/>
          </p:nvSpPr>
          <p:spPr>
            <a:xfrm>
              <a:off x="8445526" y="2125762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F0927BF-D7DF-74A1-BEED-6AFE50B900FB}"/>
                </a:ext>
              </a:extLst>
            </p:cNvPr>
            <p:cNvCxnSpPr>
              <a:cxnSpLocks/>
              <a:stCxn id="104" idx="3"/>
              <a:endCxn id="106" idx="0"/>
            </p:cNvCxnSpPr>
            <p:nvPr/>
          </p:nvCxnSpPr>
          <p:spPr>
            <a:xfrm flipH="1">
              <a:off x="8290289" y="2390768"/>
              <a:ext cx="200705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85ECBB-4188-5865-94BB-77E0E6F87ECC}"/>
                </a:ext>
              </a:extLst>
            </p:cNvPr>
            <p:cNvSpPr/>
            <p:nvPr/>
          </p:nvSpPr>
          <p:spPr>
            <a:xfrm>
              <a:off x="8135052" y="2679614"/>
              <a:ext cx="310474" cy="310474"/>
            </a:xfrm>
            <a:prstGeom prst="ellipse">
              <a:avLst/>
            </a:prstGeom>
            <a:solidFill>
              <a:schemeClr val="accent3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6CDCF11-E8B7-96E0-B5DF-9A7421AB7C28}"/>
                </a:ext>
              </a:extLst>
            </p:cNvPr>
            <p:cNvSpPr/>
            <p:nvPr/>
          </p:nvSpPr>
          <p:spPr>
            <a:xfrm>
              <a:off x="7074348" y="1090794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24AB89F-CF12-8247-EE51-5EBA348BF915}"/>
                </a:ext>
              </a:extLst>
            </p:cNvPr>
            <p:cNvCxnSpPr>
              <a:cxnSpLocks/>
              <a:stCxn id="107" idx="5"/>
              <a:endCxn id="103" idx="1"/>
            </p:cNvCxnSpPr>
            <p:nvPr/>
          </p:nvCxnSpPr>
          <p:spPr>
            <a:xfrm>
              <a:off x="7339354" y="1354954"/>
              <a:ext cx="530692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81C9E0C-0D25-8A1F-10F6-F95448E9A812}"/>
              </a:ext>
            </a:extLst>
          </p:cNvPr>
          <p:cNvGrpSpPr/>
          <p:nvPr/>
        </p:nvGrpSpPr>
        <p:grpSpPr>
          <a:xfrm>
            <a:off x="4979989" y="1394401"/>
            <a:ext cx="1912852" cy="1899294"/>
            <a:chOff x="4650689" y="1537440"/>
            <a:chExt cx="1912852" cy="1899294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8A33DB-6E25-3BB2-0469-5473AC5A669B}"/>
                </a:ext>
              </a:extLst>
            </p:cNvPr>
            <p:cNvCxnSpPr>
              <a:cxnSpLocks/>
              <a:stCxn id="141" idx="3"/>
              <a:endCxn id="142" idx="0"/>
            </p:cNvCxnSpPr>
            <p:nvPr/>
          </p:nvCxnSpPr>
          <p:spPr>
            <a:xfrm flipH="1">
              <a:off x="5256319" y="2318802"/>
              <a:ext cx="420243" cy="2536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2CE0D0-89C6-BD9E-72CD-E79383CEE4E1}"/>
                </a:ext>
              </a:extLst>
            </p:cNvPr>
            <p:cNvSpPr/>
            <p:nvPr/>
          </p:nvSpPr>
          <p:spPr>
            <a:xfrm>
              <a:off x="5631094" y="2053796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FC83EAC-EEDA-3716-6C64-DE9EF718C715}"/>
                </a:ext>
              </a:extLst>
            </p:cNvPr>
            <p:cNvSpPr/>
            <p:nvPr/>
          </p:nvSpPr>
          <p:spPr>
            <a:xfrm>
              <a:off x="5101082" y="2572408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D5A8B64-7495-09B1-5E39-404BC16B9715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4805926" y="2837414"/>
              <a:ext cx="340624" cy="28884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D931E5B-9A30-7FFE-82E0-18FAD42E3057}"/>
                </a:ext>
              </a:extLst>
            </p:cNvPr>
            <p:cNvSpPr/>
            <p:nvPr/>
          </p:nvSpPr>
          <p:spPr>
            <a:xfrm>
              <a:off x="4650689" y="3126260"/>
              <a:ext cx="310474" cy="31047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7547FAB-837E-BF98-89E4-FF0B47552387}"/>
                </a:ext>
              </a:extLst>
            </p:cNvPr>
            <p:cNvSpPr/>
            <p:nvPr/>
          </p:nvSpPr>
          <p:spPr>
            <a:xfrm>
              <a:off x="6253067" y="1537440"/>
              <a:ext cx="310474" cy="309483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743CCE6-1978-B883-6B38-CE62391FAFF7}"/>
                </a:ext>
              </a:extLst>
            </p:cNvPr>
            <p:cNvCxnSpPr>
              <a:cxnSpLocks/>
              <a:stCxn id="145" idx="3"/>
              <a:endCxn id="141" idx="7"/>
            </p:cNvCxnSpPr>
            <p:nvPr/>
          </p:nvCxnSpPr>
          <p:spPr>
            <a:xfrm flipH="1">
              <a:off x="5896100" y="1801600"/>
              <a:ext cx="402435" cy="2976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D8140E-CBCC-AAAD-9C3F-28C5A5C9056E}"/>
              </a:ext>
            </a:extLst>
          </p:cNvPr>
          <p:cNvSpPr txBox="1"/>
          <p:nvPr/>
        </p:nvSpPr>
        <p:spPr>
          <a:xfrm>
            <a:off x="94644" y="2464846"/>
            <a:ext cx="437319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search 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(sorted binary tree)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 follows: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"a node's value is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left subtree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than the values of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nodes in its right subtree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2AFB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0679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2BE2F-0F28-4A49-22B3-A4C6ADE7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br>
              <a:rPr lang="en-US"/>
            </a:br>
            <a:r>
              <a:rPr lang="en-US" sz="3600"/>
              <a:t>(of a binary search tree)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02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35A0D-2638-DD12-4C61-28E4362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8A138-7E89-5109-EA6F-A013950E83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binary search </a:t>
            </a:r>
            <a:r>
              <a:rPr lang="en-US"/>
              <a:t>"cuts a BST in half" over and over</a:t>
            </a:r>
          </a:p>
          <a:p>
            <a:pPr lvl="1"/>
            <a:r>
              <a:rPr lang="en-US" b="1"/>
              <a:t>binary search only works when the binary tree is sorted</a:t>
            </a:r>
            <a:br>
              <a:rPr lang="en-US" b="1"/>
            </a:br>
            <a:r>
              <a:rPr lang="en-US" b="1"/>
              <a:t>(is a binary search tree)</a:t>
            </a:r>
          </a:p>
          <a:p>
            <a:pPr lvl="1"/>
            <a:r>
              <a:rPr lang="en-US"/>
              <a:t>binary search is </a:t>
            </a:r>
            <a:r>
              <a:rPr lang="en-US" b="1"/>
              <a:t>O(log n)</a:t>
            </a:r>
            <a:r>
              <a:rPr lang="en-US"/>
              <a:t> if the tree is "balanced"</a:t>
            </a:r>
            <a:r>
              <a:rPr lang="en-US" b="1"/>
              <a:t> </a:t>
            </a:r>
            <a:r>
              <a:rPr lang="en-US"/>
              <a:t>🙂</a:t>
            </a:r>
          </a:p>
          <a:p>
            <a:pPr lvl="2"/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balanced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means each node's children are similar in height</a:t>
            </a:r>
            <a:b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(intuitive understanding of this is sufficient; will discuss more on Fri)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0BBBB7-98CF-AB8D-06C5-3DD847CAEE41}"/>
              </a:ext>
            </a:extLst>
          </p:cNvPr>
          <p:cNvGrpSpPr/>
          <p:nvPr/>
        </p:nvGrpSpPr>
        <p:grpSpPr>
          <a:xfrm>
            <a:off x="1251109" y="3003922"/>
            <a:ext cx="3160312" cy="1898654"/>
            <a:chOff x="1251109" y="3003922"/>
            <a:chExt cx="3160312" cy="18986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4058523-5F9F-9177-102D-57F38804B03E}"/>
                </a:ext>
              </a:extLst>
            </p:cNvPr>
            <p:cNvGrpSpPr/>
            <p:nvPr/>
          </p:nvGrpSpPr>
          <p:grpSpPr>
            <a:xfrm>
              <a:off x="1251109" y="3003922"/>
              <a:ext cx="3160312" cy="1393868"/>
              <a:chOff x="1726685" y="2227592"/>
              <a:chExt cx="8727105" cy="384912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4677789-20A8-385D-298C-63A640124469}"/>
                  </a:ext>
                </a:extLst>
              </p:cNvPr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2E22763-5C90-E277-E2DB-0D723960C9CD}"/>
                  </a:ext>
                </a:extLst>
              </p:cNvPr>
              <p:cNvCxnSpPr>
                <a:cxnSpLocks/>
                <a:stCxn id="39" idx="5"/>
                <a:endCxn id="45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154FABE-BB43-B2B8-FF16-38FEC6F6F425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D3412BB-C8D7-91B8-853F-03E2295F88D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CB213D0-5F21-BD61-9AC0-048ECFBF46A2}"/>
                  </a:ext>
                </a:extLst>
              </p:cNvPr>
              <p:cNvCxnSpPr>
                <a:cxnSpLocks/>
                <a:stCxn id="40" idx="3"/>
                <a:endCxn id="43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818DDB-A73A-7CAB-CE08-682B7FBC687C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01BC637-7D88-48B5-46A8-F4DE927515E9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DB51BF8-FED8-9904-D293-17F1259CB1B7}"/>
                  </a:ext>
                </a:extLst>
              </p:cNvPr>
              <p:cNvCxnSpPr>
                <a:cxnSpLocks/>
                <a:stCxn id="45" idx="3"/>
                <a:endCxn id="48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DF934E0-ACD7-BEF2-4875-CFE50C44B409}"/>
                  </a:ext>
                </a:extLst>
              </p:cNvPr>
              <p:cNvCxnSpPr>
                <a:cxnSpLocks/>
                <a:stCxn id="45" idx="5"/>
                <a:endCxn id="49" idx="0"/>
              </p:cNvCxnSpPr>
              <p:nvPr/>
            </p:nvCxnSpPr>
            <p:spPr>
              <a:xfrm>
                <a:off x="5196049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BBB2B1-51BB-89C4-5195-99CA97257930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23A8118-3F82-A167-4E39-E29B098BB2CA}"/>
                  </a:ext>
                </a:extLst>
              </p:cNvPr>
              <p:cNvSpPr/>
              <p:nvPr/>
            </p:nvSpPr>
            <p:spPr>
              <a:xfrm>
                <a:off x="5196049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173992B-D7C2-CA8E-F82F-AAE3D6A620A2}"/>
                  </a:ext>
                </a:extLst>
              </p:cNvPr>
              <p:cNvCxnSpPr>
                <a:cxnSpLocks/>
                <a:stCxn id="52" idx="3"/>
                <a:endCxn id="53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D5C904D-2E05-50FD-ED34-1C4C55115F36}"/>
                  </a:ext>
                </a:extLst>
              </p:cNvPr>
              <p:cNvCxnSpPr>
                <a:cxnSpLocks/>
                <a:stCxn id="52" idx="5"/>
                <a:endCxn id="56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7BCBB31-94C1-5476-6106-B3032D015556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B73249D-0A67-2AE7-0AEB-FA57A8E3171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E2331D-F692-13A3-501E-4AC40224B191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 flipH="1">
                <a:off x="8985379" y="4872354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347E7DB-7313-02CC-3626-E80825EEDA59}"/>
                  </a:ext>
                </a:extLst>
              </p:cNvPr>
              <p:cNvSpPr/>
              <p:nvPr/>
            </p:nvSpPr>
            <p:spPr>
              <a:xfrm>
                <a:off x="8673424" y="5452804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F5FA11-506F-3378-43A0-ACE6F9EE8B35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956AB1C-C739-8ACF-47BF-2359C57C0C8E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CDBFF88-F886-2DEB-D753-030834C3FF0D}"/>
                  </a:ext>
                </a:extLst>
              </p:cNvPr>
              <p:cNvCxnSpPr>
                <a:cxnSpLocks/>
                <a:stCxn id="57" idx="3"/>
                <a:endCxn id="39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E702CE-30EA-CC64-C2C8-1C452BE1F1E7}"/>
                  </a:ext>
                </a:extLst>
              </p:cNvPr>
              <p:cNvCxnSpPr>
                <a:cxnSpLocks/>
                <a:stCxn id="57" idx="5"/>
                <a:endCxn id="52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AE5EF18-FE55-B43F-480F-5F307758013B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829877" y="4839951"/>
                <a:ext cx="311955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9621530-35F0-FCA8-6392-AD5FB1D92772}"/>
                  </a:ext>
                </a:extLst>
              </p:cNvPr>
              <p:cNvSpPr/>
              <p:nvPr/>
            </p:nvSpPr>
            <p:spPr>
              <a:xfrm>
                <a:off x="9829877" y="5420401"/>
                <a:ext cx="623913" cy="623913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585380-CD7B-49B7-21C4-E4585139046A}"/>
                </a:ext>
              </a:extLst>
            </p:cNvPr>
            <p:cNvSpPr txBox="1"/>
            <p:nvPr/>
          </p:nvSpPr>
          <p:spPr>
            <a:xfrm>
              <a:off x="1561529" y="4533244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33E29F-7DCF-DD7F-E97B-FDD3E8659D0F}"/>
              </a:ext>
            </a:extLst>
          </p:cNvPr>
          <p:cNvGrpSpPr/>
          <p:nvPr/>
        </p:nvGrpSpPr>
        <p:grpSpPr>
          <a:xfrm>
            <a:off x="4795002" y="3003922"/>
            <a:ext cx="2552570" cy="1942658"/>
            <a:chOff x="4795002" y="3003922"/>
            <a:chExt cx="2552570" cy="19426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9DEE8CE-6912-3223-7390-2CCA05CAB689}"/>
                </a:ext>
              </a:extLst>
            </p:cNvPr>
            <p:cNvGrpSpPr/>
            <p:nvPr/>
          </p:nvGrpSpPr>
          <p:grpSpPr>
            <a:xfrm>
              <a:off x="5200635" y="3003922"/>
              <a:ext cx="1695210" cy="1382134"/>
              <a:chOff x="1726685" y="2227592"/>
              <a:chExt cx="4681271" cy="381672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76700F-F8FA-6FD7-CBA1-78E764B4D3BC}"/>
                  </a:ext>
                </a:extLst>
              </p:cNvPr>
              <p:cNvCxnSpPr>
                <a:cxnSpLocks/>
                <a:stCxn id="62" idx="3"/>
                <a:endCxn id="63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1198BF-942A-2131-E7D0-AA0A8187DFD3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81AB15-A755-4FAF-84DA-109B4285A067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D3A8AA4-9025-91DD-15A0-25BF6264470A}"/>
                  </a:ext>
                </a:extLst>
              </p:cNvPr>
              <p:cNvCxnSpPr>
                <a:cxnSpLocks/>
                <a:stCxn id="63" idx="3"/>
                <a:endCxn id="6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127CCE-0153-FFB2-3FBF-0FC6E8A4A32E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87BC7D-029B-DB53-4DF4-D8F23088D4A7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3B2B6D4-C083-59F2-4B31-494EAD496162}"/>
                  </a:ext>
                </a:extLst>
              </p:cNvPr>
              <p:cNvCxnSpPr>
                <a:cxnSpLocks/>
                <a:stCxn id="66" idx="3"/>
                <a:endCxn id="62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4F1114-47A5-2ECC-028E-B112B4AACCED}"/>
                </a:ext>
              </a:extLst>
            </p:cNvPr>
            <p:cNvSpPr txBox="1"/>
            <p:nvPr/>
          </p:nvSpPr>
          <p:spPr>
            <a:xfrm>
              <a:off x="4795002" y="4577248"/>
              <a:ext cx="255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F7F7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 balanced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44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BB7C2C-0B7E-0DB8-2F96-9C2A6D06F591}"/>
              </a:ext>
            </a:extLst>
          </p:cNvPr>
          <p:cNvSpPr txBox="1"/>
          <p:nvPr/>
        </p:nvSpPr>
        <p:spPr>
          <a:xfrm>
            <a:off x="5371279" y="146852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2715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98090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11  13  15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C66CE0-8519-54D7-5FA2-82F0549A2DFC}"/>
              </a:ext>
            </a:extLst>
          </p:cNvPr>
          <p:cNvSpPr txBox="1"/>
          <p:nvPr/>
        </p:nvSpPr>
        <p:spPr>
          <a:xfrm>
            <a:off x="7238685" y="2460689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16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&lt; 17</a:t>
            </a:r>
          </a:p>
        </p:txBody>
      </p:sp>
    </p:spTree>
    <p:extLst>
      <p:ext uri="{BB962C8B-B14F-4D97-AF65-F5344CB8AC3E}">
        <p14:creationId xmlns:p14="http://schemas.microsoft.com/office/powerpoint/2010/main" val="34810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89124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49B25F-9DAD-3989-B15C-CAFC6704C449}"/>
              </a:ext>
            </a:extLst>
          </p:cNvPr>
          <p:cNvSpPr txBox="1"/>
          <p:nvPr/>
        </p:nvSpPr>
        <p:spPr>
          <a:xfrm>
            <a:off x="5989153" y="3660553"/>
            <a:ext cx="172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&lt;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18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17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5949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7 + 6;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9D77C-DCF3-F586-0E62-13C30A12A803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56E66-18B9-9E9D-D2BD-0AA733A45B0E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460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1EF48-46A1-DF6E-8862-E24C79323797}"/>
              </a:ext>
            </a:extLst>
          </p:cNvPr>
          <p:cNvSpPr txBox="1"/>
          <p:nvPr/>
        </p:nvSpPr>
        <p:spPr>
          <a:xfrm>
            <a:off x="6430179" y="4868589"/>
            <a:ext cx="172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17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==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1  2  4  5  6  8  9  10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11  13  15  16  </a:t>
            </a:r>
            <a:r>
              <a:rPr lang="en-US" sz="2000" b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18  19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454232" y="1286846"/>
            <a:ext cx="8235536" cy="3601738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665423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DE843-98C1-4502-C24F-72E02F89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note:</a:t>
            </a:r>
            <a:r>
              <a:rPr lang="en-US"/>
              <a:t> a binary search tree is NOT unique</a:t>
            </a:r>
            <a:br>
              <a:rPr lang="en-US"/>
            </a:br>
            <a:br>
              <a:rPr lang="en-US"/>
            </a:br>
            <a:r>
              <a:rPr lang="en-US" sz="3200"/>
              <a:t>let's look at another BST for the same data!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091333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2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844765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[1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330469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4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092021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27157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5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324532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59387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6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9832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16944028">
            <a:off x="4163382" y="4179898"/>
            <a:ext cx="580966" cy="163811"/>
          </a:xfrm>
          <a:prstGeom prst="right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15CAA-03DA-B148-D89C-EEC9BB68CE99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28EE-811F-48FB-B173-8B629F4BE734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5000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1951922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example:</a:t>
            </a:r>
            <a:r>
              <a:rPr lang="en-US" sz="2000"/>
              <a:t> binary search for 17</a:t>
            </a:r>
            <a:br>
              <a:rPr lang="en-US"/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chemeClr val="bg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8  9  10  11  13  15  16  17  18  19]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1F70F6-5825-82F1-C5FA-7EAEEADB4411}"/>
              </a:ext>
            </a:extLst>
          </p:cNvPr>
          <p:cNvGrpSpPr/>
          <p:nvPr/>
        </p:nvGrpSpPr>
        <p:grpSpPr>
          <a:xfrm>
            <a:off x="1827209" y="946655"/>
            <a:ext cx="5695741" cy="4103976"/>
            <a:chOff x="-300427" y="733553"/>
            <a:chExt cx="6740370" cy="485666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704744" y="106298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53" idx="2"/>
              <a:endCxn id="97" idx="0"/>
            </p:cNvCxnSpPr>
            <p:nvPr/>
          </p:nvCxnSpPr>
          <p:spPr>
            <a:xfrm flipH="1">
              <a:off x="-65923" y="968057"/>
              <a:ext cx="261194" cy="149108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6"/>
              <a:endCxn id="98" idx="0"/>
            </p:cNvCxnSpPr>
            <p:nvPr/>
          </p:nvCxnSpPr>
          <p:spPr>
            <a:xfrm>
              <a:off x="1173749" y="1297487"/>
              <a:ext cx="206286" cy="108363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-300427" y="1117164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1145532" y="1405849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D783B5-CB59-B7B3-A532-E357F064ABE8}"/>
                </a:ext>
              </a:extLst>
            </p:cNvPr>
            <p:cNvCxnSpPr>
              <a:cxnSpLocks/>
              <a:stCxn id="98" idx="6"/>
              <a:endCxn id="19" idx="0"/>
            </p:cNvCxnSpPr>
            <p:nvPr/>
          </p:nvCxnSpPr>
          <p:spPr>
            <a:xfrm>
              <a:off x="1614538" y="1640353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A36437-5B18-A6C0-4631-79B0324578B1}"/>
                </a:ext>
              </a:extLst>
            </p:cNvPr>
            <p:cNvSpPr/>
            <p:nvPr/>
          </p:nvSpPr>
          <p:spPr>
            <a:xfrm>
              <a:off x="1580196" y="1743379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2705AA-F8EC-8479-E6AD-E9B5DD927704}"/>
                </a:ext>
              </a:extLst>
            </p:cNvPr>
            <p:cNvCxnSpPr>
              <a:cxnSpLocks/>
              <a:stCxn id="19" idx="6"/>
              <a:endCxn id="23" idx="0"/>
            </p:cNvCxnSpPr>
            <p:nvPr/>
          </p:nvCxnSpPr>
          <p:spPr>
            <a:xfrm>
              <a:off x="2049202" y="1977882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B6BF0-10B0-BCC7-554D-6A243EAF51F7}"/>
                </a:ext>
              </a:extLst>
            </p:cNvPr>
            <p:cNvSpPr/>
            <p:nvPr/>
          </p:nvSpPr>
          <p:spPr>
            <a:xfrm>
              <a:off x="2023896" y="208069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BA87AF-1E65-1721-7E91-6FDD1AB1CADC}"/>
                </a:ext>
              </a:extLst>
            </p:cNvPr>
            <p:cNvCxnSpPr>
              <a:cxnSpLocks/>
              <a:stCxn id="23" idx="6"/>
              <a:endCxn id="25" idx="0"/>
            </p:cNvCxnSpPr>
            <p:nvPr/>
          </p:nvCxnSpPr>
          <p:spPr>
            <a:xfrm>
              <a:off x="2492902" y="231519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01C0A-5C2D-665F-CF12-7C4A075AA11E}"/>
                </a:ext>
              </a:extLst>
            </p:cNvPr>
            <p:cNvSpPr/>
            <p:nvPr/>
          </p:nvSpPr>
          <p:spPr>
            <a:xfrm>
              <a:off x="2458561" y="241822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4DB52-E7DE-B5BD-7384-9008B43E53A1}"/>
                </a:ext>
              </a:extLst>
            </p:cNvPr>
            <p:cNvCxnSpPr>
              <a:cxnSpLocks/>
              <a:stCxn id="25" idx="6"/>
              <a:endCxn id="28" idx="0"/>
            </p:cNvCxnSpPr>
            <p:nvPr/>
          </p:nvCxnSpPr>
          <p:spPr>
            <a:xfrm>
              <a:off x="2927567" y="265272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C71AEA-8A9E-2B40-D8CE-F1A81E54F33A}"/>
                </a:ext>
              </a:extLst>
            </p:cNvPr>
            <p:cNvSpPr/>
            <p:nvPr/>
          </p:nvSpPr>
          <p:spPr>
            <a:xfrm>
              <a:off x="2902261" y="275553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68D39C-4FE5-7C84-2CA1-76CE5023A51E}"/>
                </a:ext>
              </a:extLst>
            </p:cNvPr>
            <p:cNvCxnSpPr>
              <a:cxnSpLocks/>
              <a:stCxn id="28" idx="6"/>
              <a:endCxn id="30" idx="0"/>
            </p:cNvCxnSpPr>
            <p:nvPr/>
          </p:nvCxnSpPr>
          <p:spPr>
            <a:xfrm>
              <a:off x="3371266" y="2990034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8B6351-763A-9466-1303-19C59B1FA42E}"/>
                </a:ext>
              </a:extLst>
            </p:cNvPr>
            <p:cNvSpPr/>
            <p:nvPr/>
          </p:nvSpPr>
          <p:spPr>
            <a:xfrm>
              <a:off x="3336925" y="3093060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5F34F4-B0ED-DFDF-CDA7-37A6FAC96A31}"/>
                </a:ext>
              </a:extLst>
            </p:cNvPr>
            <p:cNvCxnSpPr>
              <a:cxnSpLocks/>
              <a:stCxn id="30" idx="6"/>
              <a:endCxn id="32" idx="0"/>
            </p:cNvCxnSpPr>
            <p:nvPr/>
          </p:nvCxnSpPr>
          <p:spPr>
            <a:xfrm>
              <a:off x="3805931" y="3327563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48B56B-F525-59E9-3864-AADB74C322AF}"/>
                </a:ext>
              </a:extLst>
            </p:cNvPr>
            <p:cNvSpPr/>
            <p:nvPr/>
          </p:nvSpPr>
          <p:spPr>
            <a:xfrm>
              <a:off x="3780625" y="3430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BE8834D-0C0D-5DAC-9452-9DB5E64919B9}"/>
                </a:ext>
              </a:extLst>
            </p:cNvPr>
            <p:cNvCxnSpPr>
              <a:cxnSpLocks/>
              <a:stCxn id="32" idx="6"/>
              <a:endCxn id="34" idx="0"/>
            </p:cNvCxnSpPr>
            <p:nvPr/>
          </p:nvCxnSpPr>
          <p:spPr>
            <a:xfrm>
              <a:off x="4249631" y="3664875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B1361E-F78F-F5FF-D56C-93E2A83A76DF}"/>
                </a:ext>
              </a:extLst>
            </p:cNvPr>
            <p:cNvSpPr/>
            <p:nvPr/>
          </p:nvSpPr>
          <p:spPr>
            <a:xfrm>
              <a:off x="4215289" y="3767901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2C4E3C-85EF-517E-FAE4-248A74FD4F7C}"/>
                </a:ext>
              </a:extLst>
            </p:cNvPr>
            <p:cNvCxnSpPr>
              <a:cxnSpLocks/>
              <a:stCxn id="34" idx="6"/>
              <a:endCxn id="39" idx="0"/>
            </p:cNvCxnSpPr>
            <p:nvPr/>
          </p:nvCxnSpPr>
          <p:spPr>
            <a:xfrm>
              <a:off x="4684295" y="4002404"/>
              <a:ext cx="208117" cy="10643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5F324B-963D-96CF-22A1-13442B41451B}"/>
                </a:ext>
              </a:extLst>
            </p:cNvPr>
            <p:cNvSpPr/>
            <p:nvPr/>
          </p:nvSpPr>
          <p:spPr>
            <a:xfrm>
              <a:off x="4657909" y="410884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01133D-2F02-1B05-0DF5-0CBF31E6244B}"/>
                </a:ext>
              </a:extLst>
            </p:cNvPr>
            <p:cNvCxnSpPr>
              <a:cxnSpLocks/>
              <a:stCxn id="39" idx="6"/>
              <a:endCxn id="41" idx="0"/>
            </p:cNvCxnSpPr>
            <p:nvPr/>
          </p:nvCxnSpPr>
          <p:spPr>
            <a:xfrm>
              <a:off x="5126914" y="4343346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777E2-50E6-4798-6ED0-4D71BD2AE966}"/>
                </a:ext>
              </a:extLst>
            </p:cNvPr>
            <p:cNvSpPr/>
            <p:nvPr/>
          </p:nvSpPr>
          <p:spPr>
            <a:xfrm>
              <a:off x="5092573" y="4446372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05C61-3E04-226D-C7E7-E17775097FD0}"/>
                </a:ext>
              </a:extLst>
            </p:cNvPr>
            <p:cNvCxnSpPr>
              <a:cxnSpLocks/>
              <a:stCxn id="41" idx="6"/>
              <a:endCxn id="43" idx="0"/>
            </p:cNvCxnSpPr>
            <p:nvPr/>
          </p:nvCxnSpPr>
          <p:spPr>
            <a:xfrm>
              <a:off x="5561579" y="4680875"/>
              <a:ext cx="209197" cy="10280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BA70F9-F9D9-AF0A-1BD7-780A8B6E6A05}"/>
                </a:ext>
              </a:extLst>
            </p:cNvPr>
            <p:cNvSpPr/>
            <p:nvPr/>
          </p:nvSpPr>
          <p:spPr>
            <a:xfrm>
              <a:off x="5536273" y="4783684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8A3B6C-A6FF-A77B-8183-C6DE21390F66}"/>
                </a:ext>
              </a:extLst>
            </p:cNvPr>
            <p:cNvCxnSpPr>
              <a:cxnSpLocks/>
              <a:stCxn id="43" idx="6"/>
              <a:endCxn id="45" idx="0"/>
            </p:cNvCxnSpPr>
            <p:nvPr/>
          </p:nvCxnSpPr>
          <p:spPr>
            <a:xfrm>
              <a:off x="6005279" y="5018187"/>
              <a:ext cx="200162" cy="10302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D57547-C251-0108-3044-A5FF34A9A700}"/>
                </a:ext>
              </a:extLst>
            </p:cNvPr>
            <p:cNvSpPr/>
            <p:nvPr/>
          </p:nvSpPr>
          <p:spPr>
            <a:xfrm>
              <a:off x="5970937" y="5121213"/>
              <a:ext cx="469006" cy="46900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D941A5-922C-B088-7AB9-FEBCE5068090}"/>
                </a:ext>
              </a:extLst>
            </p:cNvPr>
            <p:cNvSpPr/>
            <p:nvPr/>
          </p:nvSpPr>
          <p:spPr>
            <a:xfrm>
              <a:off x="195271" y="733553"/>
              <a:ext cx="469006" cy="46900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7F7F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F17D54-ADFC-7CAF-C2EA-90E1EF2B931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64277" y="968057"/>
              <a:ext cx="206286" cy="10836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08193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F1776-1587-408C-27B1-DF04457F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7921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9E42B-88D0-727A-B26D-2C073167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life lesson:</a:t>
            </a:r>
            <a:r>
              <a:rPr lang="en-US"/>
              <a:t> it is important that your binary search tree is ✨balanced✨</a:t>
            </a:r>
            <a:br>
              <a:rPr lang="en-US"/>
            </a:br>
            <a:br>
              <a:rPr lang="en-US"/>
            </a:br>
            <a:r>
              <a:rPr lang="en-US" sz="1800"/>
              <a:t>(otherwise your "binary search" degrades into linear search of a linked list ☹️)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135052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A15DC-52FD-737C-F392-AFBFCEA9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new node to a binary search tree</a:t>
            </a:r>
            <a:br>
              <a:rPr lang="en-US"/>
            </a:br>
            <a:r>
              <a:rPr lang="en-US" sz="3200"/>
              <a:t>(the naive (simple but bad) method)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9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 binary search tree,</a:t>
            </a:r>
            <a:br>
              <a:rPr lang="en-US"/>
            </a:br>
            <a:r>
              <a:rPr lang="en-US" b="1">
                <a:latin typeface="+mj-lt"/>
              </a:rPr>
              <a:t>add</a:t>
            </a:r>
            <a:r>
              <a:rPr lang="en-US"/>
              <a:t> starts out just like </a:t>
            </a:r>
            <a:r>
              <a:rPr lang="en-US" b="1">
                <a:latin typeface="+mj-lt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40681290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DAAC79-4659-0B0D-8F79-37EE2109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keep going until you hit a </a:t>
            </a:r>
            <a:r>
              <a:rPr lang="en-US">
                <a:latin typeface="+mj-lt"/>
              </a:rPr>
              <a:t>null</a:t>
            </a:r>
            <a:r>
              <a:rPr lang="en-US"/>
              <a:t> node</a:t>
            </a:r>
            <a:br>
              <a:rPr lang="en-US"/>
            </a:br>
            <a:br>
              <a:rPr lang="en-US"/>
            </a:br>
            <a:r>
              <a:rPr lang="en-US"/>
              <a:t>put the new node there 🙂👍</a:t>
            </a:r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8029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481328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57397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4204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B10C18D9-4CCB-7230-9A44-4FAE8288B08E}"/>
              </a:ext>
            </a:extLst>
          </p:cNvPr>
          <p:cNvSpPr/>
          <p:nvPr/>
        </p:nvSpPr>
        <p:spPr>
          <a:xfrm rot="6300000">
            <a:off x="4163382" y="4179898"/>
            <a:ext cx="580966" cy="16381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0D37-8641-23CC-F211-BE8B16F48600}"/>
              </a:ext>
            </a:extLst>
          </p:cNvPr>
          <p:cNvSpPr txBox="1"/>
          <p:nvPr/>
        </p:nvSpPr>
        <p:spPr>
          <a:xfrm>
            <a:off x="4164304" y="3637290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return 13;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461C8-9E04-6E79-DDE5-7A14F2185BCA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</a:t>
            </a:r>
            <a:r>
              <a:rPr lang="en-US" sz="1500" err="1">
                <a:latin typeface="Consolas" panose="020B0609020204030204" pitchFamily="49" charset="0"/>
              </a:rPr>
              <a:t>digitSum</a:t>
            </a:r>
            <a:r>
              <a:rPr lang="en-US" sz="1500">
                <a:latin typeface="Consolas" panose="020B0609020204030204" pitchFamily="49" charset="0"/>
              </a:rPr>
              <a:t>(256);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72B95-1AA5-A79D-E45C-2F84A16446D9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8333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9709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rgbClr val="C8C8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936762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6280625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accent3"/>
          </a:solidFill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840921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B3F-3B32-8B62-116C-AA71618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/>
              <a:t>example:</a:t>
            </a:r>
            <a:r>
              <a:rPr lang="en-US"/>
              <a:t> adding 7</a:t>
            </a:r>
            <a:endParaRPr lang="en-US" sz="4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246BCAC-5E6C-31A9-F39E-55F343048D80}"/>
              </a:ext>
            </a:extLst>
          </p:cNvPr>
          <p:cNvGrpSpPr/>
          <p:nvPr/>
        </p:nvGrpSpPr>
        <p:grpSpPr>
          <a:xfrm>
            <a:off x="1284790" y="1059772"/>
            <a:ext cx="6574420" cy="2875264"/>
            <a:chOff x="1726685" y="2227592"/>
            <a:chExt cx="8727107" cy="381672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47F05-A602-9BDD-8423-E3B91E3D39A6}"/>
                </a:ext>
              </a:extLst>
            </p:cNvPr>
            <p:cNvCxnSpPr>
              <a:cxnSpLocks/>
              <a:stCxn id="93" idx="3"/>
              <a:endCxn id="94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12EB2E8-5768-0D35-2AEE-933C1F81E5D3}"/>
                </a:ext>
              </a:extLst>
            </p:cNvPr>
            <p:cNvCxnSpPr>
              <a:cxnSpLocks/>
              <a:stCxn id="93" idx="5"/>
              <a:endCxn id="99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5544AAE-000D-0985-5CDB-3F7E7BC1480E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6CC0F24-EDE7-EE75-913D-896B8117A8BB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FEEBA14-CB67-3549-33C2-68144A9A1CC6}"/>
                </a:ext>
              </a:extLst>
            </p:cNvPr>
            <p:cNvCxnSpPr>
              <a:cxnSpLocks/>
              <a:stCxn id="94" idx="3"/>
              <a:endCxn id="97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6F3FEF2-5C0D-8148-29DD-C3ED81F0C17B}"/>
                </a:ext>
              </a:extLst>
            </p:cNvPr>
            <p:cNvCxnSpPr>
              <a:cxnSpLocks/>
              <a:stCxn id="94" idx="5"/>
              <a:endCxn id="98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17F290-5D42-BDF5-B2A3-DD0FDEF4C64E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D85FF-A182-05F2-5B40-C51334EC50D6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C60751-157B-5D89-777C-05450B94FEAE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9DD0280-5821-CDCF-7095-AB0E705D5C03}"/>
                </a:ext>
              </a:extLst>
            </p:cNvPr>
            <p:cNvCxnSpPr>
              <a:cxnSpLocks/>
              <a:stCxn id="99" idx="3"/>
              <a:endCxn id="102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55768C-8724-D775-D58F-E21199C04CCF}"/>
                </a:ext>
              </a:extLst>
            </p:cNvPr>
            <p:cNvCxnSpPr>
              <a:cxnSpLocks/>
              <a:stCxn id="99" idx="5"/>
              <a:endCxn id="103" idx="0"/>
            </p:cNvCxnSpPr>
            <p:nvPr/>
          </p:nvCxnSpPr>
          <p:spPr>
            <a:xfrm>
              <a:off x="5196049" y="4839952"/>
              <a:ext cx="311956" cy="58044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7E57389-55DA-3A23-3EEC-1D6CEFDE872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BF7B49-BA36-1E2E-5022-8D1952E49E56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161B5C1-3B8A-34DF-9D41-6CD04DE660DE}"/>
                </a:ext>
              </a:extLst>
            </p:cNvPr>
            <p:cNvCxnSpPr>
              <a:cxnSpLocks/>
              <a:stCxn id="106" idx="3"/>
              <a:endCxn id="107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A6CF86A-7AE2-5B07-62B9-33FFAB3D44E1}"/>
                </a:ext>
              </a:extLst>
            </p:cNvPr>
            <p:cNvCxnSpPr>
              <a:cxnSpLocks/>
              <a:stCxn id="106" idx="5"/>
              <a:endCxn id="112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F36F1D5-419A-3989-3339-673190118723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5A77E4-680E-F7FF-FD37-B8780AAF53F3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B8C4E62-C62A-3E87-0E77-F018A3CEACCD}"/>
                </a:ext>
              </a:extLst>
            </p:cNvPr>
            <p:cNvCxnSpPr>
              <a:cxnSpLocks/>
              <a:stCxn id="107" idx="3"/>
              <a:endCxn id="110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6F25CAD-A3FA-DF78-095B-8C514ED5138E}"/>
                </a:ext>
              </a:extLst>
            </p:cNvPr>
            <p:cNvCxnSpPr>
              <a:cxnSpLocks/>
              <a:stCxn id="107" idx="5"/>
              <a:endCxn id="111" idx="0"/>
            </p:cNvCxnSpPr>
            <p:nvPr/>
          </p:nvCxnSpPr>
          <p:spPr>
            <a:xfrm>
              <a:off x="7516971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5134567-9BAB-0ACD-300B-B897BC652D38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9DFF15-A626-67A2-0E5C-EA13203AF99D}"/>
                </a:ext>
              </a:extLst>
            </p:cNvPr>
            <p:cNvSpPr/>
            <p:nvPr/>
          </p:nvSpPr>
          <p:spPr>
            <a:xfrm>
              <a:off x="7516971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EE18B9-6CC4-3C01-6E6A-5647AC40EC30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14A3E66-710A-942E-4C96-C92264D1A520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898538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5A21829-0652-1FFE-B689-A5752E09BD46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982988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DEF621-DC6B-6C5C-2458-CF020DA7650D}"/>
                </a:ext>
              </a:extLst>
            </p:cNvPr>
            <p:cNvSpPr/>
            <p:nvPr/>
          </p:nvSpPr>
          <p:spPr>
            <a:xfrm>
              <a:off x="867342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898545C-20D1-93A6-CF7A-0A444286BAEF}"/>
                </a:ext>
              </a:extLst>
            </p:cNvPr>
            <p:cNvSpPr/>
            <p:nvPr/>
          </p:nvSpPr>
          <p:spPr>
            <a:xfrm>
              <a:off x="982988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84B81F0-6BF5-407A-4872-4289373785EA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338C3D-F533-F415-A6AA-40E3A4C114BB}"/>
                </a:ext>
              </a:extLst>
            </p:cNvPr>
            <p:cNvCxnSpPr>
              <a:cxnSpLocks/>
              <a:stCxn id="117" idx="3"/>
              <a:endCxn id="93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8126E62-213C-C56B-4231-8C9646CACBC9}"/>
                </a:ext>
              </a:extLst>
            </p:cNvPr>
            <p:cNvCxnSpPr>
              <a:cxnSpLocks/>
              <a:stCxn id="117" idx="5"/>
              <a:endCxn id="106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1865CB-D732-25B0-C5EB-1CD946413A1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28363" y="3866205"/>
            <a:ext cx="137664" cy="44393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EAD111-6F47-490A-B028-2782F3483775}"/>
              </a:ext>
            </a:extLst>
          </p:cNvPr>
          <p:cNvSpPr/>
          <p:nvPr/>
        </p:nvSpPr>
        <p:spPr>
          <a:xfrm>
            <a:off x="3331020" y="4310142"/>
            <a:ext cx="470014" cy="47001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2864159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8076-EA94-9F15-6619-E62C5ED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approach to adding a new node good?</a:t>
            </a:r>
            <a:br>
              <a:rPr lang="en-US"/>
            </a:br>
            <a:br>
              <a:rPr lang="en-US"/>
            </a:br>
            <a:r>
              <a:rPr lang="en-US" b="1"/>
              <a:t>hint:</a:t>
            </a:r>
            <a:r>
              <a:rPr lang="en-US"/>
              <a:t> no.</a:t>
            </a:r>
          </a:p>
        </p:txBody>
      </p:sp>
    </p:spTree>
    <p:extLst>
      <p:ext uri="{BB962C8B-B14F-4D97-AF65-F5344CB8AC3E}">
        <p14:creationId xmlns:p14="http://schemas.microsoft.com/office/powerpoint/2010/main" val="24914785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498A-AA54-6F96-D033-008C2A6D3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1691D-5BDB-F594-C165-4009F489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self-balancing</a:t>
            </a:r>
            <a:br>
              <a:rPr lang="en-US" sz="4800"/>
            </a:br>
            <a:r>
              <a:rPr lang="en-US" sz="4800"/>
              <a:t>binary search trees</a:t>
            </a:r>
            <a:br>
              <a:rPr lang="en-US" sz="4800"/>
            </a:br>
            <a:br>
              <a:rPr lang="en-US" sz="4800"/>
            </a:br>
            <a:r>
              <a:rPr lang="en-US" sz="4800" b="1"/>
              <a:t>note:</a:t>
            </a:r>
            <a:r>
              <a:rPr lang="en-US" sz="4800"/>
              <a:t>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6453577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31D578-E9D0-5218-44C2-D16690CA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9" y="568411"/>
            <a:ext cx="6948300" cy="3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693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0389D-FFD9-42FC-37A9-A869EC30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BDE7-AB92-A153-A8FB-BF1A62BD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uses of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142168057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29BB5-AB9F-6A13-4C94-5AF5FA46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DB4B7-13B3-8D8D-1795-9849D33C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1188" algn="l"/>
              </a:tabLst>
            </a:pPr>
            <a:r>
              <a:rPr lang="en-US"/>
              <a:t>tree map (implement a map)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85B00-3DD6-9443-85BB-1B234CC15D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you can implement the map interface using a BST</a:t>
            </a:r>
            <a:br>
              <a:rPr lang="en-US"/>
            </a:b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NOTE: this is NOT a hash map!—no hashing is involved!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latin typeface="+mj-lt"/>
              </a:rPr>
              <a:t>class Node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  </a:t>
            </a:r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+mj-lt"/>
              </a:rPr>
              <a:t>String key;</a:t>
            </a:r>
            <a:r>
              <a:rPr lang="en-US" sz="1400" b="1">
                <a:latin typeface="+mj-lt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//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NOTE: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BST is sorted by key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  <a:latin typeface="+mj-lt"/>
              </a:rPr>
              <a:t>Integer value;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leftChild;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Node rightChild;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r>
              <a:rPr lang="en-US" sz="1400">
                <a:latin typeface="+mj-lt"/>
              </a:rPr>
              <a:t>class TreeMap {</a:t>
            </a:r>
            <a:br>
              <a:rPr lang="en-US" sz="1400">
                <a:latin typeface="+mj-lt"/>
              </a:rPr>
            </a:br>
            <a:r>
              <a:rPr lang="en-US" sz="1400">
                <a:latin typeface="+mj-lt"/>
              </a:rPr>
              <a:t>    Node root;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ValueType get(KeyType)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    void put(ValueType, KeyType) { ... }</a:t>
            </a:r>
          </a:p>
          <a:p>
            <a:pPr marL="0" indent="0">
              <a:buNone/>
            </a:pPr>
            <a:r>
              <a:rPr lang="en-US" sz="1400">
                <a:latin typeface="+mj-lt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D7822-6851-B933-9286-3E6F792B29EE}"/>
              </a:ext>
            </a:extLst>
          </p:cNvPr>
          <p:cNvGrpSpPr/>
          <p:nvPr/>
        </p:nvGrpSpPr>
        <p:grpSpPr>
          <a:xfrm>
            <a:off x="5386324" y="1826145"/>
            <a:ext cx="3242995" cy="3075890"/>
            <a:chOff x="6865731" y="1690293"/>
            <a:chExt cx="1228545" cy="11652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E9708B-ECC3-341F-3840-A43E45B95136}"/>
                </a:ext>
              </a:extLst>
            </p:cNvPr>
            <p:cNvSpPr/>
            <p:nvPr/>
          </p:nvSpPr>
          <p:spPr>
            <a:xfrm>
              <a:off x="7198202" y="1690293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"Ditto"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132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0AE3FB8-E2C9-D554-6DF4-F7309FEA47E0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143741" y="2164885"/>
              <a:ext cx="135889" cy="12953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1241536-AB64-8640-644F-08FC5ADC8B3E}"/>
                </a:ext>
              </a:extLst>
            </p:cNvPr>
            <p:cNvCxnSpPr>
              <a:cxnSpLocks/>
              <a:stCxn id="5" idx="5"/>
              <a:endCxn id="9" idx="0"/>
            </p:cNvCxnSpPr>
            <p:nvPr/>
          </p:nvCxnSpPr>
          <p:spPr>
            <a:xfrm>
              <a:off x="7672794" y="2164885"/>
              <a:ext cx="143472" cy="13462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EA55-5AB3-7592-D1A5-FF9174881A60}"/>
                </a:ext>
              </a:extLst>
            </p:cNvPr>
            <p:cNvSpPr/>
            <p:nvPr/>
          </p:nvSpPr>
          <p:spPr>
            <a:xfrm>
              <a:off x="6865731" y="2294420"/>
              <a:ext cx="556019" cy="5560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"Arbok"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4E3537-C539-1C07-2BF9-9205BD4FF1A7}"/>
                </a:ext>
              </a:extLst>
            </p:cNvPr>
            <p:cNvSpPr/>
            <p:nvPr/>
          </p:nvSpPr>
          <p:spPr>
            <a:xfrm>
              <a:off x="7538257" y="2299514"/>
              <a:ext cx="556019" cy="556019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"Mew"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961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E848A-CB0A-EF75-8478-0C8D55BAA16C}"/>
              </a:ext>
            </a:extLst>
          </p:cNvPr>
          <p:cNvSpPr txBox="1"/>
          <p:nvPr/>
        </p:nvSpPr>
        <p:spPr>
          <a:xfrm>
            <a:off x="2982678" y="4571145"/>
            <a:ext cx="29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>
                <a:latin typeface="Consolas" panose="020B0609020204030204" pitchFamily="49" charset="0"/>
              </a:rPr>
              <a:t>int a = 13;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AD829-C61C-B204-20A6-A1ACEDFE9EDA}"/>
              </a:ext>
            </a:extLst>
          </p:cNvPr>
          <p:cNvSpPr txBox="1"/>
          <p:nvPr/>
        </p:nvSpPr>
        <p:spPr>
          <a:xfrm>
            <a:off x="411404" y="225596"/>
            <a:ext cx="476788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</a:rPr>
              <a:t>static int digitSum(int n) {</a:t>
            </a:r>
          </a:p>
          <a:p>
            <a:r>
              <a:rPr lang="en-US" sz="1600">
                <a:latin typeface="+mj-lt"/>
              </a:rPr>
              <a:t>    if (n == 0) {</a:t>
            </a:r>
          </a:p>
          <a:p>
            <a:r>
              <a:rPr lang="en-US" sz="1600">
                <a:latin typeface="+mj-lt"/>
              </a:rPr>
              <a:t>        return 0;</a:t>
            </a:r>
          </a:p>
          <a:p>
            <a:r>
              <a:rPr lang="en-US" sz="1600">
                <a:latin typeface="+mj-lt"/>
              </a:rPr>
              <a:t>    }</a:t>
            </a:r>
          </a:p>
          <a:p>
            <a:r>
              <a:rPr lang="en-US" sz="1600">
                <a:latin typeface="+mj-lt"/>
              </a:rPr>
              <a:t>    return digitSum(n / 10) + (n % 10);</a:t>
            </a:r>
          </a:p>
          <a:p>
            <a:r>
              <a:rPr lang="en-US" sz="1600">
                <a:latin typeface="+mj-lt"/>
              </a:rPr>
              <a:t>}</a:t>
            </a:r>
            <a:endParaRPr lang="en-US" sz="1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5237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3327F-7647-97C1-1EDD-0ADD7800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32F48A-D5E8-B6F6-E994-DB1EABA9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Week10b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288C1-2F83-1DF7-CC3B-173828F824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5553"/>
            <a:ext cx="5299544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BST traversal order review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heaps, heapsort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F6DC6-F9A6-C83E-4192-9D92D9082274}"/>
              </a:ext>
            </a:extLst>
          </p:cNvPr>
          <p:cNvSpPr txBox="1"/>
          <p:nvPr/>
        </p:nvSpPr>
        <p:spPr>
          <a:xfrm>
            <a:off x="457200" y="219651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51400" algn="l"/>
              </a:tabLst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Wednesday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6C028-D087-C713-968B-38DD2F4AE06A}"/>
              </a:ext>
            </a:extLst>
          </p:cNvPr>
          <p:cNvSpPr txBox="1"/>
          <p:nvPr/>
        </p:nvSpPr>
        <p:spPr>
          <a:xfrm>
            <a:off x="457200" y="2825642"/>
            <a:ext cx="4855579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ANNOUNCEMENTS</a:t>
            </a:r>
            <a:endParaRPr lang="en-US" sz="24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Jim out of town Wed-Fri</a:t>
            </a:r>
            <a:b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(TA's will run lab)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Tacos Tacos Tacos</a:t>
            </a:r>
            <a:b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</a:br>
            <a:r>
              <a:rPr lang="en-US" sz="2400" b="1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tomorrow at 7 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B201-E6F4-C2CF-94C7-2EDF7FE4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20638" y="1945395"/>
            <a:ext cx="892141" cy="70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4CF0D-0568-5CE7-CF27-81BD8A6D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98" y="1674208"/>
            <a:ext cx="3588602" cy="3498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BFB834-D53D-CB95-CC90-F001338877F3}"/>
              </a:ext>
            </a:extLst>
          </p:cNvPr>
          <p:cNvSpPr txBox="1"/>
          <p:nvPr/>
        </p:nvSpPr>
        <p:spPr>
          <a:xfrm>
            <a:off x="5555398" y="809658"/>
            <a:ext cx="331080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sz="1600" b="1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what does "sink or swim" mean?</a:t>
            </a:r>
            <a:endParaRPr lang="en-US" sz="1600" b="1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8053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A141-D83E-C5C5-36B0-6AD3FA82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E1551-EF85-ABDE-DC43-4BD9B667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/>
              <a:t>review: </a:t>
            </a:r>
            <a:r>
              <a:rPr lang="en-US" sz="5400"/>
              <a:t>binary tree</a:t>
            </a:r>
            <a:br>
              <a:rPr lang="en-US" sz="5400"/>
            </a:br>
            <a:r>
              <a:rPr lang="en-US" sz="5400"/>
              <a:t>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9463524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47EF-4AF9-81A0-CCFE-16DF3698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B2312-749E-985A-7D46-45527F6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binary tree depth-first traversal orders</a:t>
            </a:r>
          </a:p>
        </p:txBody>
      </p:sp>
    </p:spTree>
    <p:extLst>
      <p:ext uri="{BB962C8B-B14F-4D97-AF65-F5344CB8AC3E}">
        <p14:creationId xmlns:p14="http://schemas.microsoft.com/office/powerpoint/2010/main" val="136270779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47B1-15AC-70DB-18CC-2E8FCBDD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C1EE2-6724-B275-B55C-C256B976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traversal orders (of a binary tree)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FAE5A-4669-539C-5EB1-F5FABACB6B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pre-order</a:t>
            </a:r>
            <a:r>
              <a:rPr lang="en-US"/>
              <a:t> = self, left, right</a:t>
            </a:r>
          </a:p>
          <a:p>
            <a:pPr lvl="1"/>
            <a:r>
              <a:rPr lang="en-US"/>
              <a:t>3, 1, 0, 2, 5, 4, 6</a:t>
            </a:r>
          </a:p>
          <a:p>
            <a:r>
              <a:rPr lang="en-US" b="1"/>
              <a:t>in-order</a:t>
            </a:r>
            <a:r>
              <a:rPr lang="en-US"/>
              <a:t> = left, self, right</a:t>
            </a:r>
          </a:p>
          <a:p>
            <a:pPr lvl="1"/>
            <a:r>
              <a:rPr lang="en-US"/>
              <a:t>0, 1, 2, 3, 4, 5, 6</a:t>
            </a:r>
          </a:p>
          <a:p>
            <a:r>
              <a:rPr lang="en-US" b="1"/>
              <a:t>post-order</a:t>
            </a:r>
            <a:r>
              <a:rPr lang="en-US"/>
              <a:t> = left, right, self</a:t>
            </a:r>
          </a:p>
          <a:p>
            <a:pPr lvl="1"/>
            <a:r>
              <a:rPr lang="en-US"/>
              <a:t>0, 2, 1, 4, 6, 5, 3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pre-order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self, right,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3, 5, 6, 4, 1, 2, 0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in-order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self, left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6, 5, 4, 3, 2, 1, 0</a:t>
            </a:r>
          </a:p>
          <a:p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reverse post-order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 = right, left, self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6, 4, 5, 2, 0, 1, 3</a:t>
            </a:r>
          </a:p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3DB3E4-C254-C375-59DF-808D3F87A53B}"/>
              </a:ext>
            </a:extLst>
          </p:cNvPr>
          <p:cNvGrpSpPr/>
          <p:nvPr/>
        </p:nvGrpSpPr>
        <p:grpSpPr>
          <a:xfrm>
            <a:off x="5024975" y="1524963"/>
            <a:ext cx="3083601" cy="2093574"/>
            <a:chOff x="5603199" y="2571750"/>
            <a:chExt cx="3083601" cy="20935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9F6F6E-2550-8CE5-FDAE-E6C046B350D6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6308219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2A9CE-9394-A3BC-A786-7CF63D3A3E76}"/>
                </a:ext>
              </a:extLst>
            </p:cNvPr>
            <p:cNvCxnSpPr>
              <a:cxnSpLocks/>
              <a:stCxn id="8" idx="5"/>
              <a:endCxn id="14" idx="0"/>
            </p:cNvCxnSpPr>
            <p:nvPr/>
          </p:nvCxnSpPr>
          <p:spPr>
            <a:xfrm>
              <a:off x="7345590" y="2972932"/>
              <a:ext cx="705020" cy="38392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49F64-FB3C-567F-6DEE-21F8FA75CE08}"/>
                </a:ext>
              </a:extLst>
            </p:cNvPr>
            <p:cNvSpPr/>
            <p:nvPr/>
          </p:nvSpPr>
          <p:spPr>
            <a:xfrm>
              <a:off x="6944409" y="257175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FA2313-A9F1-B63F-D3EF-C8D386A4F057}"/>
                </a:ext>
              </a:extLst>
            </p:cNvPr>
            <p:cNvSpPr/>
            <p:nvPr/>
          </p:nvSpPr>
          <p:spPr>
            <a:xfrm>
              <a:off x="6073213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09381A-B732-9109-7838-1F5CCBEC6B9D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838206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5090BD-B85A-FA55-62A6-B15D7D88EA15}"/>
                </a:ext>
              </a:extLst>
            </p:cNvPr>
            <p:cNvCxnSpPr>
              <a:cxnSpLocks/>
              <a:stCxn id="9" idx="5"/>
              <a:endCxn id="13" idx="0"/>
            </p:cNvCxnSpPr>
            <p:nvPr/>
          </p:nvCxnSpPr>
          <p:spPr>
            <a:xfrm>
              <a:off x="6474395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2815FC-D78A-E1B5-6357-DEE0C7A80CBD}"/>
                </a:ext>
              </a:extLst>
            </p:cNvPr>
            <p:cNvSpPr/>
            <p:nvPr/>
          </p:nvSpPr>
          <p:spPr>
            <a:xfrm>
              <a:off x="5603199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1B25-A0C7-48C2-DC00-7C8922F8142E}"/>
                </a:ext>
              </a:extLst>
            </p:cNvPr>
            <p:cNvSpPr/>
            <p:nvPr/>
          </p:nvSpPr>
          <p:spPr>
            <a:xfrm>
              <a:off x="6474395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AF9147-C559-6A42-09D3-3C8CFCB16C96}"/>
                </a:ext>
              </a:extLst>
            </p:cNvPr>
            <p:cNvSpPr/>
            <p:nvPr/>
          </p:nvSpPr>
          <p:spPr>
            <a:xfrm>
              <a:off x="7815604" y="3356856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0427F7-99E1-35E2-44DC-AE5092F31982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7580597" y="3758038"/>
              <a:ext cx="303839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9AEAB9-5336-63DB-D0AF-7B9AF1DA4441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8216786" y="3758038"/>
              <a:ext cx="235007" cy="4372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A6919B-876A-C343-1781-9BC426243AE3}"/>
                </a:ext>
              </a:extLst>
            </p:cNvPr>
            <p:cNvSpPr/>
            <p:nvPr/>
          </p:nvSpPr>
          <p:spPr>
            <a:xfrm>
              <a:off x="7345590" y="4195310"/>
              <a:ext cx="470014" cy="47001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B5C21E-38E3-128C-81DF-A077F9197033}"/>
                </a:ext>
              </a:extLst>
            </p:cNvPr>
            <p:cNvSpPr/>
            <p:nvPr/>
          </p:nvSpPr>
          <p:spPr>
            <a:xfrm>
              <a:off x="8216786" y="4195310"/>
              <a:ext cx="470014" cy="470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5819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FA6E-F9CA-C89B-1124-83F4FC351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C0402B-01A8-610E-73D3-CCEED430BA56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1848095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A1805-469D-5412-25C8-89B86CA56B47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2754727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9BDE2F-2EE3-8E7B-C1FD-A6A7F474BCC8}"/>
              </a:ext>
            </a:extLst>
          </p:cNvPr>
          <p:cNvSpPr/>
          <p:nvPr/>
        </p:nvSpPr>
        <p:spPr>
          <a:xfrm>
            <a:off x="2183003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219ECF-7982-E72E-6068-D7F13DA8C8CD}"/>
              </a:ext>
            </a:extLst>
          </p:cNvPr>
          <p:cNvSpPr/>
          <p:nvPr/>
        </p:nvSpPr>
        <p:spPr>
          <a:xfrm>
            <a:off x="151318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*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D7F0D8-3D9D-F3D2-7AA8-85AAB13E93AB}"/>
              </a:ext>
            </a:extLst>
          </p:cNvPr>
          <p:cNvSpPr/>
          <p:nvPr/>
        </p:nvSpPr>
        <p:spPr>
          <a:xfrm>
            <a:off x="2754727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6E533A-2434-453C-837F-A4609F1EACC4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1178279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EBFAC9-A5E7-A19A-C1D5-ED0EBD028810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2084911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98482D0-E464-9F73-BDB7-2677976B13D9}"/>
              </a:ext>
            </a:extLst>
          </p:cNvPr>
          <p:cNvSpPr/>
          <p:nvPr/>
        </p:nvSpPr>
        <p:spPr>
          <a:xfrm>
            <a:off x="84337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6B6562-239A-B53F-938E-3486DA036AB3}"/>
              </a:ext>
            </a:extLst>
          </p:cNvPr>
          <p:cNvSpPr/>
          <p:nvPr/>
        </p:nvSpPr>
        <p:spPr>
          <a:xfrm>
            <a:off x="2084911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948D5AF8-1196-A643-B963-1B53A9CD5CD3}"/>
              </a:ext>
            </a:extLst>
          </p:cNvPr>
          <p:cNvSpPr txBox="1">
            <a:spLocks/>
          </p:cNvSpPr>
          <p:nvPr/>
        </p:nvSpPr>
        <p:spPr>
          <a:xfrm>
            <a:off x="275472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+ 4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6571D457-3A64-864F-DA07-173551D6DF6D}"/>
              </a:ext>
            </a:extLst>
          </p:cNvPr>
          <p:cNvSpPr txBox="1">
            <a:spLocks/>
          </p:cNvSpPr>
          <p:nvPr/>
        </p:nvSpPr>
        <p:spPr>
          <a:xfrm>
            <a:off x="1323134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2 * 3</a:t>
            </a:r>
          </a:p>
        </p:txBody>
      </p:sp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EA1763EF-F420-1E0B-8A68-F631FD4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183" y="228682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8DCE-1337-3524-1F62-FD6F26312984}"/>
              </a:ext>
            </a:extLst>
          </p:cNvPr>
          <p:cNvSpPr txBox="1"/>
          <p:nvPr/>
        </p:nvSpPr>
        <p:spPr>
          <a:xfrm>
            <a:off x="4386183" y="1023063"/>
            <a:ext cx="2796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who's that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traversal order?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89E04-8BF9-3C66-840C-7EECE5334806}"/>
              </a:ext>
            </a:extLst>
          </p:cNvPr>
          <p:cNvSpPr txBox="1"/>
          <p:nvPr/>
        </p:nvSpPr>
        <p:spPr>
          <a:xfrm>
            <a:off x="6593977" y="1537939"/>
            <a:ext cx="279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80B8D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in-order!</a:t>
            </a:r>
          </a:p>
        </p:txBody>
      </p:sp>
    </p:spTree>
    <p:extLst>
      <p:ext uri="{BB962C8B-B14F-4D97-AF65-F5344CB8AC3E}">
        <p14:creationId xmlns:p14="http://schemas.microsoft.com/office/powerpoint/2010/main" val="3764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CE04-7FAA-0925-3965-9C4278C2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EDA2DE-CFE5-4875-EA70-D991452A5D63}"/>
              </a:ext>
            </a:extLst>
          </p:cNvPr>
          <p:cNvSpPr txBox="1"/>
          <p:nvPr/>
        </p:nvSpPr>
        <p:spPr>
          <a:xfrm>
            <a:off x="457200" y="1516076"/>
            <a:ext cx="8229600" cy="2111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void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recurse(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self)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NOTE: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rearranging these 3 lines gives you all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// 3! ("three factorial") = 6 traversal orders   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(self.leftChild  !=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recurse(self.leftChild); 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System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.out.print(self.value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" "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 (self.rightChild !=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null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) { recurse(self.rightChild);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C2ED9C-1FE4-D0C4-CE5A-51732466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most satisfying function in CS 136</a:t>
            </a:r>
          </a:p>
        </p:txBody>
      </p:sp>
    </p:spTree>
    <p:extLst>
      <p:ext uri="{BB962C8B-B14F-4D97-AF65-F5344CB8AC3E}">
        <p14:creationId xmlns:p14="http://schemas.microsoft.com/office/powerpoint/2010/main" val="42025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CEAD8-6443-709A-DAFC-853CC557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[Live-code traversal orders]</a:t>
            </a:r>
            <a:br>
              <a:rPr lang="en-US" sz="3600"/>
            </a:br>
            <a:r>
              <a:rPr lang="en-US" sz="3600"/>
              <a:t>(Feel free to follow along or race.)</a:t>
            </a:r>
          </a:p>
        </p:txBody>
      </p:sp>
    </p:spTree>
    <p:extLst>
      <p:ext uri="{BB962C8B-B14F-4D97-AF65-F5344CB8AC3E}">
        <p14:creationId xmlns:p14="http://schemas.microsoft.com/office/powerpoint/2010/main" val="351497550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381B6-FE30-609E-5852-376492D2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33028055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</a:t>
            </a:r>
            <a:br>
              <a:rPr lang="en-US"/>
            </a:br>
            <a:r>
              <a:rPr lang="en-US"/>
              <a:t>max binary heap</a:t>
            </a:r>
          </a:p>
        </p:txBody>
      </p:sp>
    </p:spTree>
    <p:extLst>
      <p:ext uri="{BB962C8B-B14F-4D97-AF65-F5344CB8AC3E}">
        <p14:creationId xmlns:p14="http://schemas.microsoft.com/office/powerpoint/2010/main" val="227112754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this class, when we say "</a:t>
            </a:r>
            <a:r>
              <a:rPr lang="en-US" b="1"/>
              <a:t>heap</a:t>
            </a:r>
            <a:r>
              <a:rPr lang="en-US"/>
              <a:t>" or "</a:t>
            </a:r>
            <a:r>
              <a:rPr lang="en-US" b="1"/>
              <a:t>max heap</a:t>
            </a:r>
            <a:r>
              <a:rPr lang="en-US"/>
              <a:t>", we mean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max binary heap</a:t>
            </a:r>
            <a:r>
              <a:rPr lang="en-US"/>
              <a:t>"</a:t>
            </a:r>
          </a:p>
          <a:p>
            <a:pPr lvl="1"/>
            <a:r>
              <a:rPr lang="en-US"/>
              <a:t>we might occasionally mention a "</a:t>
            </a:r>
            <a:r>
              <a:rPr lang="en-US" b="1"/>
              <a:t>min heap</a:t>
            </a:r>
            <a:r>
              <a:rPr lang="en-US"/>
              <a:t>", which means</a:t>
            </a:r>
            <a:br>
              <a:rPr lang="en-US"/>
            </a:br>
            <a:r>
              <a:rPr lang="en-US"/>
              <a:t>an "</a:t>
            </a:r>
            <a:r>
              <a:rPr lang="en-US" b="1"/>
              <a:t>always-complete </a:t>
            </a:r>
            <a:r>
              <a:rPr lang="en-US" b="1">
                <a:solidFill>
                  <a:schemeClr val="accent6"/>
                </a:solidFill>
              </a:rPr>
              <a:t>min</a:t>
            </a:r>
            <a:r>
              <a:rPr lang="en-US" b="1"/>
              <a:t> binary heap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424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C018-0640-85F0-C960-D6E1B6EC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Zapfino" panose="03030300040707070C03" pitchFamily="66" charset="77"/>
              </a:rPr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4925079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(depths, rows)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C85F5B-E65B-9D0E-FBC7-A1A35E6B716A}"/>
              </a:ext>
            </a:extLst>
          </p:cNvPr>
          <p:cNvGrpSpPr/>
          <p:nvPr/>
        </p:nvGrpSpPr>
        <p:grpSpPr>
          <a:xfrm>
            <a:off x="652399" y="2107692"/>
            <a:ext cx="7839202" cy="2402203"/>
            <a:chOff x="0" y="2416928"/>
            <a:chExt cx="9219946" cy="28253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BD100AA-F0A3-188B-3592-4CC1EFA84489}"/>
                </a:ext>
              </a:extLst>
            </p:cNvPr>
            <p:cNvGrpSpPr/>
            <p:nvPr/>
          </p:nvGrpSpPr>
          <p:grpSpPr>
            <a:xfrm>
              <a:off x="0" y="2416928"/>
              <a:ext cx="3966470" cy="1847433"/>
              <a:chOff x="1726685" y="2227592"/>
              <a:chExt cx="8194564" cy="3816722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F405A86-4D68-CB1F-87F5-4581588B81F6}"/>
                  </a:ext>
                </a:extLst>
              </p:cNvPr>
              <p:cNvCxnSpPr>
                <a:cxnSpLocks/>
                <a:stCxn id="111" idx="3"/>
                <a:endCxn id="112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F7376B-D6FC-8A87-763B-6F24138B7FDB}"/>
                  </a:ext>
                </a:extLst>
              </p:cNvPr>
              <p:cNvCxnSpPr>
                <a:cxnSpLocks/>
                <a:stCxn id="111" idx="5"/>
                <a:endCxn id="117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DCB7FE-F6D6-98E9-DCB4-C48A04CCE811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2DE1C96-516E-9092-4708-94DE64207B00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0706DA4-E2CE-7B75-044E-3B0C8F58935A}"/>
                  </a:ext>
                </a:extLst>
              </p:cNvPr>
              <p:cNvCxnSpPr>
                <a:cxnSpLocks/>
                <a:stCxn id="112" idx="3"/>
                <a:endCxn id="115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4239E4-0D80-3E07-56FA-07A9506C03CE}"/>
                  </a:ext>
                </a:extLst>
              </p:cNvPr>
              <p:cNvCxnSpPr>
                <a:cxnSpLocks/>
                <a:stCxn id="112" idx="5"/>
                <a:endCxn id="116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A7496A3-CCA6-335F-2E03-E89875260567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109BC05-79E2-286D-2E78-0F97C9F981D0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8F116B-3DE5-513A-6EFC-706739CCB078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25C59587-DA0D-55CC-27BF-FA60FC45F329}"/>
                  </a:ext>
                </a:extLst>
              </p:cNvPr>
              <p:cNvCxnSpPr>
                <a:cxnSpLocks/>
                <a:stCxn id="117" idx="3"/>
                <a:endCxn id="120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24F97B6-9DE7-F449-1C2A-0EC886795D96}"/>
                  </a:ext>
                </a:extLst>
              </p:cNvPr>
              <p:cNvCxnSpPr>
                <a:cxnSpLocks/>
                <a:stCxn id="117" idx="5"/>
                <a:endCxn id="121" idx="0"/>
              </p:cNvCxnSpPr>
              <p:nvPr/>
            </p:nvCxnSpPr>
            <p:spPr>
              <a:xfrm>
                <a:off x="5196049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0D6BF9F-5EBE-F8B6-309C-252B4FB817BE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3DFBF9-AFA0-A325-0A7D-BD8ED0EE1B8F}"/>
                  </a:ext>
                </a:extLst>
              </p:cNvPr>
              <p:cNvSpPr/>
              <p:nvPr/>
            </p:nvSpPr>
            <p:spPr>
              <a:xfrm>
                <a:off x="5196049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9</a:t>
                </a: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2F7B8197-CC2E-7B07-C163-3111D15D35B5}"/>
                  </a:ext>
                </a:extLst>
              </p:cNvPr>
              <p:cNvCxnSpPr>
                <a:cxnSpLocks/>
                <a:stCxn id="124" idx="3"/>
                <a:endCxn id="125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5ED01B7-6F44-56AF-B46B-0FBCCE539B2E}"/>
                  </a:ext>
                </a:extLst>
              </p:cNvPr>
              <p:cNvCxnSpPr>
                <a:cxnSpLocks/>
                <a:stCxn id="124" idx="5"/>
                <a:endCxn id="128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2F0D65-8537-C7BD-89CB-847640A6F842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0C4F804-1AAB-B55C-B28C-915B4B0CA2D4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6741CF5B-D4A7-E561-1006-CBFDEDD607DC}"/>
                  </a:ext>
                </a:extLst>
              </p:cNvPr>
              <p:cNvCxnSpPr>
                <a:cxnSpLocks/>
                <a:stCxn id="125" idx="3"/>
                <a:endCxn id="127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355587-E570-B14A-36A9-73B7D7C0B57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A760F59-B2A5-699E-2398-6B1AEF1226FF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44C732E-9D4D-0292-F5B4-1986EC40EB19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FFEE96C-5B83-5E6A-E6B3-CEEBF092D7B8}"/>
                  </a:ext>
                </a:extLst>
              </p:cNvPr>
              <p:cNvCxnSpPr>
                <a:cxnSpLocks/>
                <a:stCxn id="129" idx="3"/>
                <a:endCxn id="111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EE1FB661-54B6-4B5F-2B07-CA33A04D71F7}"/>
                  </a:ext>
                </a:extLst>
              </p:cNvPr>
              <p:cNvCxnSpPr>
                <a:cxnSpLocks/>
                <a:stCxn id="129" idx="5"/>
                <a:endCxn id="124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32CE542-DC30-53A9-CD08-A218E27E0807}"/>
                </a:ext>
              </a:extLst>
            </p:cNvPr>
            <p:cNvGrpSpPr/>
            <p:nvPr/>
          </p:nvGrpSpPr>
          <p:grpSpPr>
            <a:xfrm>
              <a:off x="4672685" y="2416928"/>
              <a:ext cx="4192967" cy="1847433"/>
              <a:chOff x="1726685" y="2227592"/>
              <a:chExt cx="8662497" cy="3816722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95D671F9-8E25-A18A-C165-CC0A458033C1}"/>
                  </a:ext>
                </a:extLst>
              </p:cNvPr>
              <p:cNvCxnSpPr>
                <a:cxnSpLocks/>
                <a:stCxn id="135" idx="3"/>
                <a:endCxn id="136" idx="0"/>
              </p:cNvCxnSpPr>
              <p:nvPr/>
            </p:nvCxnSpPr>
            <p:spPr>
              <a:xfrm flipH="1">
                <a:off x="2662553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1786D7A-8FAB-AE16-A2A8-D2FC32A8B057}"/>
                  </a:ext>
                </a:extLst>
              </p:cNvPr>
              <p:cNvCxnSpPr>
                <a:cxnSpLocks/>
                <a:stCxn id="135" idx="5"/>
                <a:endCxn id="141" idx="0"/>
              </p:cNvCxnSpPr>
              <p:nvPr/>
            </p:nvCxnSpPr>
            <p:spPr>
              <a:xfrm>
                <a:off x="403959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AA24A63F-1A12-F868-A180-95B32B2D3FE7}"/>
                  </a:ext>
                </a:extLst>
              </p:cNvPr>
              <p:cNvSpPr/>
              <p:nvPr/>
            </p:nvSpPr>
            <p:spPr>
              <a:xfrm>
                <a:off x="3507052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D401715-7C74-BE3C-F664-76F14CE4F0EA}"/>
                  </a:ext>
                </a:extLst>
              </p:cNvPr>
              <p:cNvSpPr/>
              <p:nvPr/>
            </p:nvSpPr>
            <p:spPr>
              <a:xfrm>
                <a:off x="235059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61700DE-2778-2FA5-A46C-E483E4A458AF}"/>
                  </a:ext>
                </a:extLst>
              </p:cNvPr>
              <p:cNvCxnSpPr>
                <a:cxnSpLocks/>
                <a:stCxn id="136" idx="3"/>
                <a:endCxn id="139" idx="0"/>
              </p:cNvCxnSpPr>
              <p:nvPr/>
            </p:nvCxnSpPr>
            <p:spPr>
              <a:xfrm flipH="1">
                <a:off x="2038641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EFE41C8-C14E-5C57-ADE4-DCFFEBC12040}"/>
                  </a:ext>
                </a:extLst>
              </p:cNvPr>
              <p:cNvCxnSpPr>
                <a:cxnSpLocks/>
                <a:stCxn id="136" idx="5"/>
                <a:endCxn id="140" idx="0"/>
              </p:cNvCxnSpPr>
              <p:nvPr/>
            </p:nvCxnSpPr>
            <p:spPr>
              <a:xfrm>
                <a:off x="2883140" y="4839952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DE5B0A2-EF4B-1DDA-D900-F46C85F77D86}"/>
                  </a:ext>
                </a:extLst>
              </p:cNvPr>
              <p:cNvSpPr/>
              <p:nvPr/>
            </p:nvSpPr>
            <p:spPr>
              <a:xfrm>
                <a:off x="1726685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F833F2-D183-6301-575D-9A17EC033546}"/>
                  </a:ext>
                </a:extLst>
              </p:cNvPr>
              <p:cNvSpPr/>
              <p:nvPr/>
            </p:nvSpPr>
            <p:spPr>
              <a:xfrm>
                <a:off x="2883140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6CB7B39-BCDA-47E6-8095-699A3ED2910B}"/>
                  </a:ext>
                </a:extLst>
              </p:cNvPr>
              <p:cNvSpPr/>
              <p:nvPr/>
            </p:nvSpPr>
            <p:spPr>
              <a:xfrm>
                <a:off x="4663506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8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A67EDDF3-8ABA-CA89-CDDD-1F5F081B8A05}"/>
                  </a:ext>
                </a:extLst>
              </p:cNvPr>
              <p:cNvCxnSpPr>
                <a:cxnSpLocks/>
                <a:stCxn id="141" idx="3"/>
                <a:endCxn id="144" idx="0"/>
              </p:cNvCxnSpPr>
              <p:nvPr/>
            </p:nvCxnSpPr>
            <p:spPr>
              <a:xfrm flipH="1">
                <a:off x="4351550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660C976-217C-1D7D-6950-BE7CD39754E1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9765271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3EEA409-73C0-AF66-E185-3B79924D90D6}"/>
                  </a:ext>
                </a:extLst>
              </p:cNvPr>
              <p:cNvSpPr/>
              <p:nvPr/>
            </p:nvSpPr>
            <p:spPr>
              <a:xfrm>
                <a:off x="4039594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9B08090-6F77-A93A-AA93-4B548E5BF521}"/>
                  </a:ext>
                </a:extLst>
              </p:cNvPr>
              <p:cNvSpPr/>
              <p:nvPr/>
            </p:nvSpPr>
            <p:spPr>
              <a:xfrm>
                <a:off x="9765271" y="5420402"/>
                <a:ext cx="623911" cy="623912"/>
              </a:xfrm>
              <a:prstGeom prst="ellipse">
                <a:avLst/>
              </a:prstGeom>
              <a:solidFill>
                <a:srgbClr val="FF0000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D35145B-C878-3156-41E1-B052AC7C4A4A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7296384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6FE17BF-AC64-6B4B-2675-59EFEFDCC17E}"/>
                  </a:ext>
                </a:extLst>
              </p:cNvPr>
              <p:cNvCxnSpPr>
                <a:cxnSpLocks/>
                <a:stCxn id="148" idx="5"/>
                <a:endCxn id="152" idx="0"/>
              </p:cNvCxnSpPr>
              <p:nvPr/>
            </p:nvCxnSpPr>
            <p:spPr>
              <a:xfrm>
                <a:off x="8673425" y="3797776"/>
                <a:ext cx="935868" cy="509633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117E312D-D042-E9B4-61B2-70C1182762EB}"/>
                  </a:ext>
                </a:extLst>
              </p:cNvPr>
              <p:cNvSpPr/>
              <p:nvPr/>
            </p:nvSpPr>
            <p:spPr>
              <a:xfrm>
                <a:off x="8140883" y="3265234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16</a:t>
                </a: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D923368-1F6E-5E40-B95C-705187ACF586}"/>
                  </a:ext>
                </a:extLst>
              </p:cNvPr>
              <p:cNvSpPr/>
              <p:nvPr/>
            </p:nvSpPr>
            <p:spPr>
              <a:xfrm>
                <a:off x="6984428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13</a:t>
                </a:r>
              </a:p>
            </p:txBody>
          </p: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DA30F805-EDDB-0010-AAC2-26D5CA3CF95D}"/>
                  </a:ext>
                </a:extLst>
              </p:cNvPr>
              <p:cNvCxnSpPr>
                <a:cxnSpLocks/>
                <a:stCxn id="149" idx="3"/>
                <a:endCxn id="151" idx="0"/>
              </p:cNvCxnSpPr>
              <p:nvPr/>
            </p:nvCxnSpPr>
            <p:spPr>
              <a:xfrm flipH="1">
                <a:off x="6672472" y="4839952"/>
                <a:ext cx="40332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8D7E354-8B0E-AD00-9EBF-82B87DEE3100}"/>
                  </a:ext>
                </a:extLst>
              </p:cNvPr>
              <p:cNvSpPr/>
              <p:nvPr/>
            </p:nvSpPr>
            <p:spPr>
              <a:xfrm>
                <a:off x="6360516" y="5420402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FF1549-43E0-038B-A47E-5E2ADF6276EC}"/>
                  </a:ext>
                </a:extLst>
              </p:cNvPr>
              <p:cNvSpPr/>
              <p:nvPr/>
            </p:nvSpPr>
            <p:spPr>
              <a:xfrm>
                <a:off x="9297337" y="4307409"/>
                <a:ext cx="623912" cy="62391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15E293E-06E5-E597-B5E4-1B45B4C72412}"/>
                  </a:ext>
                </a:extLst>
              </p:cNvPr>
              <p:cNvSpPr/>
              <p:nvPr/>
            </p:nvSpPr>
            <p:spPr>
              <a:xfrm>
                <a:off x="5784044" y="2227592"/>
                <a:ext cx="623912" cy="621920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Emoji"/>
                    <a:ea typeface="+mn-ea"/>
                    <a:cs typeface="+mn-cs"/>
                  </a:rPr>
                  <a:t>10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8F1195C-6D91-1D12-DFA2-7A9730AF462A}"/>
                  </a:ext>
                </a:extLst>
              </p:cNvPr>
              <p:cNvCxnSpPr>
                <a:cxnSpLocks/>
                <a:stCxn id="153" idx="3"/>
                <a:endCxn id="135" idx="7"/>
              </p:cNvCxnSpPr>
              <p:nvPr/>
            </p:nvCxnSpPr>
            <p:spPr>
              <a:xfrm flipH="1">
                <a:off x="4039594" y="2758434"/>
                <a:ext cx="1835820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561F07C1-24C9-9FDE-60BA-76C85A42761E}"/>
                  </a:ext>
                </a:extLst>
              </p:cNvPr>
              <p:cNvCxnSpPr>
                <a:cxnSpLocks/>
                <a:stCxn id="153" idx="5"/>
                <a:endCxn id="148" idx="1"/>
              </p:cNvCxnSpPr>
              <p:nvPr/>
            </p:nvCxnSpPr>
            <p:spPr>
              <a:xfrm>
                <a:off x="6316586" y="2758434"/>
                <a:ext cx="1915667" cy="5981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0E8AB91-F91A-59E2-1796-85FEAB9466AD}"/>
                  </a:ext>
                </a:extLst>
              </p:cNvPr>
              <p:cNvSpPr/>
              <p:nvPr/>
            </p:nvSpPr>
            <p:spPr>
              <a:xfrm>
                <a:off x="5196048" y="5420402"/>
                <a:ext cx="623911" cy="62391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CC2C97AE-96B1-D15E-B743-D1168DFB8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4508" y="4839953"/>
                <a:ext cx="311956" cy="58045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14124">
                    <a:lumMod val="40000"/>
                    <a:lumOff val="60000"/>
                  </a:srgbClr>
                </a:solidFill>
                <a:prstDash val="sysDot"/>
                <a:miter lim="800000"/>
                <a:tailEnd type="triangle"/>
              </a:ln>
              <a:effectLst/>
            </p:spPr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B8E714-E86E-686F-716B-A9F11BAE732C}"/>
                </a:ext>
              </a:extLst>
            </p:cNvPr>
            <p:cNvSpPr txBox="1"/>
            <p:nvPr/>
          </p:nvSpPr>
          <p:spPr>
            <a:xfrm>
              <a:off x="546919" y="4409671"/>
              <a:ext cx="3135980" cy="832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complete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(and balanced)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00E30E9-5416-7BB7-94F1-0EBC2FC1CFA2}"/>
                </a:ext>
              </a:extLst>
            </p:cNvPr>
            <p:cNvSpPr txBox="1"/>
            <p:nvPr/>
          </p:nvSpPr>
          <p:spPr>
            <a:xfrm>
              <a:off x="4355243" y="4409671"/>
              <a:ext cx="4864703" cy="4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balanced but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NOT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8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complete binary tree</a:t>
            </a:r>
            <a:r>
              <a:rPr lang="en-US"/>
              <a:t>, all levels (depths) are "full of nodes",</a:t>
            </a:r>
            <a:br>
              <a:rPr lang="en-US"/>
            </a:br>
            <a:r>
              <a:rPr lang="en-US"/>
              <a:t>except for possibly the bottom level,</a:t>
            </a:r>
            <a:br>
              <a:rPr lang="en-US"/>
            </a:br>
            <a:r>
              <a:rPr lang="en-US"/>
              <a:t>in which all nodes are "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as far to to the left as possible</a:t>
            </a:r>
            <a:r>
              <a:rPr lang="en-US"/>
              <a:t>"</a:t>
            </a:r>
          </a:p>
          <a:p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D100AA-F0A3-188B-3592-4CC1EFA84489}"/>
              </a:ext>
            </a:extLst>
          </p:cNvPr>
          <p:cNvGrpSpPr/>
          <p:nvPr/>
        </p:nvGrpSpPr>
        <p:grpSpPr>
          <a:xfrm>
            <a:off x="652399" y="2107692"/>
            <a:ext cx="3372467" cy="1570768"/>
            <a:chOff x="1726685" y="2227592"/>
            <a:chExt cx="8194564" cy="3816722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F405A86-4D68-CB1F-87F5-4581588B81F6}"/>
                </a:ext>
              </a:extLst>
            </p:cNvPr>
            <p:cNvCxnSpPr>
              <a:cxnSpLocks/>
              <a:stCxn id="111" idx="3"/>
              <a:endCxn id="112" idx="0"/>
            </p:cNvCxnSpPr>
            <p:nvPr/>
          </p:nvCxnSpPr>
          <p:spPr>
            <a:xfrm flipH="1">
              <a:off x="2662553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FF7376B-D6FC-8A87-763B-6F24138B7FDB}"/>
                </a:ext>
              </a:extLst>
            </p:cNvPr>
            <p:cNvCxnSpPr>
              <a:cxnSpLocks/>
              <a:stCxn id="111" idx="5"/>
              <a:endCxn id="117" idx="0"/>
            </p:cNvCxnSpPr>
            <p:nvPr/>
          </p:nvCxnSpPr>
          <p:spPr>
            <a:xfrm>
              <a:off x="403959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9DCB7FE-F6D6-98E9-DCB4-C48A04CCE811}"/>
                </a:ext>
              </a:extLst>
            </p:cNvPr>
            <p:cNvSpPr/>
            <p:nvPr/>
          </p:nvSpPr>
          <p:spPr>
            <a:xfrm>
              <a:off x="3507052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2DE1C96-516E-9092-4708-94DE64207B00}"/>
                </a:ext>
              </a:extLst>
            </p:cNvPr>
            <p:cNvSpPr/>
            <p:nvPr/>
          </p:nvSpPr>
          <p:spPr>
            <a:xfrm>
              <a:off x="235059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0706DA4-E2CE-7B75-044E-3B0C8F58935A}"/>
                </a:ext>
              </a:extLst>
            </p:cNvPr>
            <p:cNvCxnSpPr>
              <a:cxnSpLocks/>
              <a:stCxn id="112" idx="3"/>
              <a:endCxn id="115" idx="0"/>
            </p:cNvCxnSpPr>
            <p:nvPr/>
          </p:nvCxnSpPr>
          <p:spPr>
            <a:xfrm flipH="1">
              <a:off x="2038641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4239E4-0D80-3E07-56FA-07A9506C03CE}"/>
                </a:ext>
              </a:extLst>
            </p:cNvPr>
            <p:cNvCxnSpPr>
              <a:cxnSpLocks/>
              <a:stCxn id="112" idx="5"/>
              <a:endCxn id="116" idx="0"/>
            </p:cNvCxnSpPr>
            <p:nvPr/>
          </p:nvCxnSpPr>
          <p:spPr>
            <a:xfrm>
              <a:off x="2883140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A7496A3-CCA6-335F-2E03-E89875260567}"/>
                </a:ext>
              </a:extLst>
            </p:cNvPr>
            <p:cNvSpPr/>
            <p:nvPr/>
          </p:nvSpPr>
          <p:spPr>
            <a:xfrm>
              <a:off x="1726685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109BC05-79E2-286D-2E78-0F97C9F981D0}"/>
                </a:ext>
              </a:extLst>
            </p:cNvPr>
            <p:cNvSpPr/>
            <p:nvPr/>
          </p:nvSpPr>
          <p:spPr>
            <a:xfrm>
              <a:off x="2883140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48F116B-3DE5-513A-6EFC-706739CCB078}"/>
                </a:ext>
              </a:extLst>
            </p:cNvPr>
            <p:cNvSpPr/>
            <p:nvPr/>
          </p:nvSpPr>
          <p:spPr>
            <a:xfrm>
              <a:off x="4663506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8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5C59587-DA0D-55CC-27BF-FA60FC45F329}"/>
                </a:ext>
              </a:extLst>
            </p:cNvPr>
            <p:cNvCxnSpPr>
              <a:cxnSpLocks/>
              <a:stCxn id="117" idx="3"/>
              <a:endCxn id="120" idx="0"/>
            </p:cNvCxnSpPr>
            <p:nvPr/>
          </p:nvCxnSpPr>
          <p:spPr>
            <a:xfrm flipH="1">
              <a:off x="4351550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4F97B6-9DE7-F449-1C2A-0EC886795D96}"/>
                </a:ext>
              </a:extLst>
            </p:cNvPr>
            <p:cNvCxnSpPr>
              <a:cxnSpLocks/>
              <a:stCxn id="117" idx="5"/>
              <a:endCxn id="121" idx="0"/>
            </p:cNvCxnSpPr>
            <p:nvPr/>
          </p:nvCxnSpPr>
          <p:spPr>
            <a:xfrm>
              <a:off x="5196049" y="4839952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0D6BF9F-5EBE-F8B6-309C-252B4FB817BE}"/>
                </a:ext>
              </a:extLst>
            </p:cNvPr>
            <p:cNvSpPr/>
            <p:nvPr/>
          </p:nvSpPr>
          <p:spPr>
            <a:xfrm>
              <a:off x="4039594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53DFBF9-AFA0-A325-0A7D-BD8ED0EE1B8F}"/>
                </a:ext>
              </a:extLst>
            </p:cNvPr>
            <p:cNvSpPr/>
            <p:nvPr/>
          </p:nvSpPr>
          <p:spPr>
            <a:xfrm>
              <a:off x="5196049" y="54204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9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F7B8197-CC2E-7B07-C163-3111D15D35B5}"/>
                </a:ext>
              </a:extLst>
            </p:cNvPr>
            <p:cNvCxnSpPr>
              <a:cxnSpLocks/>
              <a:stCxn id="124" idx="3"/>
              <a:endCxn id="125" idx="0"/>
            </p:cNvCxnSpPr>
            <p:nvPr/>
          </p:nvCxnSpPr>
          <p:spPr>
            <a:xfrm flipH="1">
              <a:off x="7296384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5ED01B7-6F44-56AF-B46B-0FBCCE539B2E}"/>
                </a:ext>
              </a:extLst>
            </p:cNvPr>
            <p:cNvCxnSpPr>
              <a:cxnSpLocks/>
              <a:stCxn id="124" idx="5"/>
              <a:endCxn id="128" idx="0"/>
            </p:cNvCxnSpPr>
            <p:nvPr/>
          </p:nvCxnSpPr>
          <p:spPr>
            <a:xfrm>
              <a:off x="8673425" y="3797776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22F0D65-8537-C7BD-89CB-847640A6F842}"/>
                </a:ext>
              </a:extLst>
            </p:cNvPr>
            <p:cNvSpPr/>
            <p:nvPr/>
          </p:nvSpPr>
          <p:spPr>
            <a:xfrm>
              <a:off x="8140883" y="326523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0C4F804-1AAB-B55C-B28C-915B4B0CA2D4}"/>
                </a:ext>
              </a:extLst>
            </p:cNvPr>
            <p:cNvSpPr/>
            <p:nvPr/>
          </p:nvSpPr>
          <p:spPr>
            <a:xfrm>
              <a:off x="6984428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741CF5B-D4A7-E561-1006-CBFDEDD607DC}"/>
                </a:ext>
              </a:extLst>
            </p:cNvPr>
            <p:cNvCxnSpPr>
              <a:cxnSpLocks/>
              <a:stCxn id="125" idx="3"/>
              <a:endCxn id="127" idx="0"/>
            </p:cNvCxnSpPr>
            <p:nvPr/>
          </p:nvCxnSpPr>
          <p:spPr>
            <a:xfrm flipH="1">
              <a:off x="6672472" y="4839952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355587-E570-B14A-36A9-73B7D7C0B570}"/>
                </a:ext>
              </a:extLst>
            </p:cNvPr>
            <p:cNvSpPr/>
            <p:nvPr/>
          </p:nvSpPr>
          <p:spPr>
            <a:xfrm>
              <a:off x="6360516" y="5420402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A760F59-B2A5-699E-2398-6B1AEF1226FF}"/>
                </a:ext>
              </a:extLst>
            </p:cNvPr>
            <p:cNvSpPr/>
            <p:nvPr/>
          </p:nvSpPr>
          <p:spPr>
            <a:xfrm>
              <a:off x="9297337" y="430740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4C732E-9D4D-0292-F5B4-1986EC40EB19}"/>
                </a:ext>
              </a:extLst>
            </p:cNvPr>
            <p:cNvSpPr/>
            <p:nvPr/>
          </p:nvSpPr>
          <p:spPr>
            <a:xfrm>
              <a:off x="5784044" y="2227592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FEE96C-5B83-5E6A-E6B3-CEEBF092D7B8}"/>
                </a:ext>
              </a:extLst>
            </p:cNvPr>
            <p:cNvCxnSpPr>
              <a:cxnSpLocks/>
              <a:stCxn id="129" idx="3"/>
              <a:endCxn id="111" idx="7"/>
            </p:cNvCxnSpPr>
            <p:nvPr/>
          </p:nvCxnSpPr>
          <p:spPr>
            <a:xfrm flipH="1">
              <a:off x="4039594" y="2758434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E1FB661-54B6-4B5F-2B07-CA33A04D71F7}"/>
                </a:ext>
              </a:extLst>
            </p:cNvPr>
            <p:cNvCxnSpPr>
              <a:cxnSpLocks/>
              <a:stCxn id="129" idx="5"/>
              <a:endCxn id="124" idx="1"/>
            </p:cNvCxnSpPr>
            <p:nvPr/>
          </p:nvCxnSpPr>
          <p:spPr>
            <a:xfrm>
              <a:off x="6316586" y="2758434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55B8E714-E86E-686F-716B-A9F11BAE732C}"/>
              </a:ext>
            </a:extLst>
          </p:cNvPr>
          <p:cNvSpPr txBox="1"/>
          <p:nvPr/>
        </p:nvSpPr>
        <p:spPr>
          <a:xfrm>
            <a:off x="1117413" y="3802009"/>
            <a:ext cx="2666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rPr>
              <a:t>(and balanced)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50B66-0C1A-91ED-A84E-99388E44B055}"/>
              </a:ext>
            </a:extLst>
          </p:cNvPr>
          <p:cNvSpPr txBox="1"/>
          <p:nvPr/>
        </p:nvSpPr>
        <p:spPr>
          <a:xfrm>
            <a:off x="2370729" y="3370903"/>
            <a:ext cx="266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last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D9E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5640151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always-complete</a:t>
            </a:r>
            <a:r>
              <a:rPr lang="en-US"/>
              <a:t> max 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b="1"/>
              <a:t>always-complete</a:t>
            </a:r>
            <a:r>
              <a:rPr lang="en-US"/>
              <a:t>" means that every function in the Heap interface</a:t>
            </a:r>
            <a:br>
              <a:rPr lang="en-US"/>
            </a:br>
            <a:r>
              <a:rPr lang="en-US">
                <a:latin typeface="+mj-lt"/>
              </a:rPr>
              <a:t>(add(...)</a:t>
            </a:r>
            <a:r>
              <a:rPr lang="en-US"/>
              <a:t> &amp; </a:t>
            </a:r>
            <a:r>
              <a:rPr lang="en-US">
                <a:latin typeface="+mj-lt"/>
              </a:rPr>
              <a:t>remove()) </a:t>
            </a:r>
            <a:r>
              <a:rPr lang="en-US"/>
              <a:t>"preserves the completeness of the heap"</a:t>
            </a:r>
          </a:p>
          <a:p>
            <a:pPr lvl="1"/>
            <a:endParaRPr lang="en-US"/>
          </a:p>
          <a:p>
            <a:pPr lvl="1"/>
            <a:r>
              <a:rPr lang="en-US"/>
              <a:t>the heap </a:t>
            </a:r>
            <a:r>
              <a:rPr lang="en-US" b="1"/>
              <a:t>was complete</a:t>
            </a:r>
            <a:r>
              <a:rPr lang="en-US"/>
              <a:t> before calling </a:t>
            </a:r>
            <a:r>
              <a:rPr lang="en-US">
                <a:latin typeface="+mj-lt"/>
              </a:rPr>
              <a:t>add</a:t>
            </a:r>
            <a:r>
              <a:rPr lang="en-US"/>
              <a:t>...</a:t>
            </a:r>
          </a:p>
          <a:p>
            <a:pPr lvl="1"/>
            <a:r>
              <a:rPr lang="en-US"/>
              <a:t>...and the heap </a:t>
            </a:r>
            <a:r>
              <a:rPr lang="en-US" b="1"/>
              <a:t>is still complete</a:t>
            </a:r>
            <a:r>
              <a:rPr lang="en-US"/>
              <a:t> after </a:t>
            </a:r>
            <a:r>
              <a:rPr lang="en-US">
                <a:latin typeface="+mj-lt"/>
              </a:rPr>
              <a:t>add</a:t>
            </a:r>
            <a:r>
              <a:rPr lang="en-US"/>
              <a:t> returns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/>
              <a:t>the heap is always complete</a:t>
            </a:r>
          </a:p>
          <a:p>
            <a:pPr lvl="1"/>
            <a:r>
              <a:rPr lang="en-US"/>
              <a:t>always complete.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51122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max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binary heap</a:t>
            </a:r>
            <a:r>
              <a:rPr lang="en-US"/>
              <a:t> is another special kind of binary tree</a:t>
            </a:r>
          </a:p>
          <a:p>
            <a:pPr lvl="1"/>
            <a:r>
              <a:rPr lang="en-US" b="1"/>
              <a:t>☠️ a binary heap is NOT, in general, a binary search tree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240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484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2437068" y="215510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5757201" y="215258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38985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DEE19DB-517D-A034-0539-E93F092F7766}"/>
              </a:ext>
            </a:extLst>
          </p:cNvPr>
          <p:cNvSpPr txBox="1"/>
          <p:nvPr/>
        </p:nvSpPr>
        <p:spPr>
          <a:xfrm>
            <a:off x="1161365" y="4562188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694DB-9C57-41E1-8774-47FB8B623B79}"/>
              </a:ext>
            </a:extLst>
          </p:cNvPr>
          <p:cNvSpPr txBox="1"/>
          <p:nvPr/>
        </p:nvSpPr>
        <p:spPr>
          <a:xfrm>
            <a:off x="2007204" y="458114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890726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/>
              <a:t>in a </a:t>
            </a:r>
            <a:r>
              <a:rPr lang="en-US" sz="1800" b="1"/>
              <a:t>max binary heap</a:t>
            </a:r>
            <a:r>
              <a:rPr lang="en-US" sz="1800"/>
              <a:t>, </a:t>
            </a:r>
            <a:r>
              <a:rPr lang="en-US" sz="1800" b="1">
                <a:solidFill>
                  <a:schemeClr val="accent2"/>
                </a:solidFill>
              </a:rPr>
              <a:t>every</a:t>
            </a:r>
            <a:r>
              <a:rPr lang="en-US" b="1">
                <a:solidFill>
                  <a:schemeClr val="accent2"/>
                </a:solidFill>
              </a:rPr>
              <a:t>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left child</a:t>
            </a:r>
            <a:r>
              <a:rPr lang="en-US"/>
              <a:t> and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 of its right child</a:t>
            </a:r>
            <a:r>
              <a:rPr lang="en-US"/>
              <a:t>"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is the "</a:t>
            </a:r>
            <a:r>
              <a:rPr lang="en-US" sz="1800" b="1">
                <a:solidFill>
                  <a:srgbClr val="FF6DC6"/>
                </a:solidFill>
              </a:rPr>
              <a:t>max heap property</a:t>
            </a:r>
            <a:r>
              <a:rPr lang="en-US" sz="1800">
                <a:solidFill>
                  <a:srgbClr val="FF6DC6"/>
                </a:solidFill>
              </a:rPr>
              <a:t>" above equivalent to...</a:t>
            </a:r>
          </a:p>
          <a:p>
            <a:pPr lvl="1">
              <a:lnSpc>
                <a:spcPct val="110000"/>
              </a:lnSpc>
            </a:pPr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lvl="2">
              <a:lnSpc>
                <a:spcPct val="110000"/>
              </a:lnSpc>
            </a:pPr>
            <a:r>
              <a:rPr lang="en-US" sz="1800">
                <a:solidFill>
                  <a:srgbClr val="FF6DC6"/>
                </a:solidFill>
              </a:rPr>
              <a:t>yes.</a:t>
            </a:r>
          </a:p>
          <a:p>
            <a:pPr lvl="3">
              <a:lnSpc>
                <a:spcPct val="110000"/>
              </a:lnSpc>
            </a:pPr>
            <a:r>
              <a:rPr lang="en-US" b="1">
                <a:solidFill>
                  <a:srgbClr val="FF6DC6"/>
                </a:solidFill>
              </a:rPr>
              <a:t>idea: </a:t>
            </a:r>
            <a:r>
              <a:rPr lang="en-US">
                <a:solidFill>
                  <a:srgbClr val="FF6DC6"/>
                </a:solidFill>
              </a:rPr>
              <a:t>apply definition recursively</a:t>
            </a:r>
          </a:p>
          <a:p>
            <a:pPr lvl="4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node's value is greater than the values of its children...</a:t>
            </a:r>
            <a:br>
              <a:rPr lang="en-US">
                <a:solidFill>
                  <a:srgbClr val="FF6DC6"/>
                </a:solidFill>
              </a:rPr>
            </a:br>
            <a:r>
              <a:rPr lang="en-US">
                <a:solidFill>
                  <a:srgbClr val="FF6DC6"/>
                </a:solidFill>
              </a:rPr>
              <a:t>...which are greater than the values of their children...</a:t>
            </a:r>
          </a:p>
          <a:p>
            <a:pPr lvl="4">
              <a:lnSpc>
                <a:spcPct val="110000"/>
              </a:lnSpc>
            </a:pPr>
            <a:endParaRPr lang="en-US">
              <a:solidFill>
                <a:srgbClr val="FF6DC6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>
                <a:solidFill>
                  <a:srgbClr val="F2AFBE"/>
                </a:solidFill>
              </a:rPr>
              <a:t>🧠</a:t>
            </a:r>
            <a:r>
              <a:rPr lang="en-US" sz="1800" b="1">
                <a:solidFill>
                  <a:srgbClr val="F80B8D"/>
                </a:solidFill>
              </a:rPr>
              <a:t> </a:t>
            </a:r>
            <a:r>
              <a:rPr lang="en-US" sz="1800">
                <a:solidFill>
                  <a:srgbClr val="FF6DC6"/>
                </a:solidFill>
              </a:rPr>
              <a:t>which node always has the max value of all nodes in the heap?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FF6DC6"/>
                </a:solidFill>
              </a:rPr>
              <a:t>the root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753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7ED3B-8402-A7B3-FF40-E5461875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always-complete </a:t>
            </a:r>
            <a:r>
              <a:rPr lang="en-US">
                <a:solidFill>
                  <a:schemeClr val="accent6"/>
                </a:solidFill>
              </a:rPr>
              <a:t>max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binary heap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52C0-96F2-09A2-1B0F-739AC3C839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 a </a:t>
            </a:r>
            <a:r>
              <a:rPr lang="en-US" b="1"/>
              <a:t>max binary heap</a:t>
            </a:r>
            <a:r>
              <a:rPr lang="en-US"/>
              <a:t>, </a:t>
            </a:r>
            <a:r>
              <a:rPr lang="en-US" b="1">
                <a:solidFill>
                  <a:schemeClr val="accent2"/>
                </a:solidFill>
              </a:rPr>
              <a:t>every node</a:t>
            </a:r>
            <a:r>
              <a:rPr lang="en-US"/>
              <a:t> follows: "</a:t>
            </a:r>
            <a:r>
              <a:rPr lang="en-US">
                <a:solidFill>
                  <a:schemeClr val="accent2"/>
                </a:solidFill>
              </a:rPr>
              <a:t>a node's value</a:t>
            </a:r>
            <a:r>
              <a:rPr lang="en-US"/>
              <a:t> is greater than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the values of all its descendants</a:t>
            </a:r>
            <a:r>
              <a:rPr lang="en-US"/>
              <a:t>"</a:t>
            </a:r>
          </a:p>
          <a:p>
            <a:pPr marL="0" indent="0">
              <a:buNone/>
            </a:pPr>
            <a:endParaRPr lang="en-US" sz="1800" b="1">
              <a:solidFill>
                <a:srgbClr val="F2AFB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2C155-10DF-0EF1-A778-D64B4E2F61C1}"/>
              </a:ext>
            </a:extLst>
          </p:cNvPr>
          <p:cNvGrpSpPr/>
          <p:nvPr/>
        </p:nvGrpSpPr>
        <p:grpSpPr>
          <a:xfrm>
            <a:off x="1471665" y="1846423"/>
            <a:ext cx="5871486" cy="2734722"/>
            <a:chOff x="1726685" y="2140627"/>
            <a:chExt cx="8194564" cy="3816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C832AA-64F2-9EEB-6D26-7EFF41A7241D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E66475-BB25-D080-60ED-D8560DF5AF6D}"/>
                </a:ext>
              </a:extLst>
            </p:cNvPr>
            <p:cNvCxnSpPr>
              <a:cxnSpLocks/>
              <a:stCxn id="31" idx="5"/>
              <a:endCxn id="37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EADC693-6DD1-8430-F78B-A86060F3A441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A95BEC-2C2E-6796-CC36-C7AC2A0551E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B71777-3343-56F2-AAFA-766DF903F177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0ACDE-E5D4-F838-24AF-75ABCD742ED5}"/>
                </a:ext>
              </a:extLst>
            </p:cNvPr>
            <p:cNvCxnSpPr>
              <a:cxnSpLocks/>
              <a:stCxn id="32" idx="5"/>
              <a:endCxn id="36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D4FC46-1BB1-7EB5-AC1D-7D72707BF38B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B52ACD0-2284-8D27-CA09-85FA7448CE26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8BD3F5-325D-3F6E-472A-5906EC4732BD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2A5FDB-9CAE-ADDA-EFD0-5AE5E9E7FDE2}"/>
                </a:ext>
              </a:extLst>
            </p:cNvPr>
            <p:cNvCxnSpPr>
              <a:cxnSpLocks/>
              <a:stCxn id="37" idx="3"/>
              <a:endCxn id="40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7CC48A-4C3D-D99E-845C-80E6239B48D9}"/>
                </a:ext>
              </a:extLst>
            </p:cNvPr>
            <p:cNvCxnSpPr>
              <a:cxnSpLocks/>
              <a:stCxn id="37" idx="5"/>
              <a:endCxn id="41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A97AC-CF90-E586-3586-C7272072F1BE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FFF1FD-55F6-AF96-37B4-842836065909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4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323B910-D471-1E5F-E52C-F42259E8D817}"/>
                </a:ext>
              </a:extLst>
            </p:cNvPr>
            <p:cNvCxnSpPr>
              <a:cxnSpLocks/>
              <a:stCxn id="44" idx="3"/>
              <a:endCxn id="45" idx="0"/>
            </p:cNvCxnSpPr>
            <p:nvPr/>
          </p:nvCxnSpPr>
          <p:spPr>
            <a:xfrm flipH="1">
              <a:off x="7296384" y="3710811"/>
              <a:ext cx="935867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0A78DB-C32B-0B9F-B751-8FF0D6E452C2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217B5C-B4C2-40D0-2770-D77050E9F39D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B769CD-C322-B047-0F01-2D56BC6CB9BD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ECA152-CD79-268D-3721-F5A22E301C22}"/>
                </a:ext>
              </a:extLst>
            </p:cNvPr>
            <p:cNvCxnSpPr>
              <a:cxnSpLocks/>
              <a:stCxn id="45" idx="3"/>
              <a:endCxn id="47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468206-802D-0EA1-7A93-C85A77D2D3BF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9710182-EC46-7A44-E77B-E6C4969DCBCF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C37A6C-4F84-FC0F-37CF-DD98AF915E3B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DC3139-D7E1-C24D-DF93-E8663DEDF861}"/>
                </a:ext>
              </a:extLst>
            </p:cNvPr>
            <p:cNvCxnSpPr>
              <a:cxnSpLocks/>
              <a:stCxn id="49" idx="3"/>
              <a:endCxn id="31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26578E8-54B2-EE2A-BEBE-C56C1388014E}"/>
                </a:ext>
              </a:extLst>
            </p:cNvPr>
            <p:cNvCxnSpPr>
              <a:cxnSpLocks/>
              <a:stCxn id="49" idx="5"/>
              <a:endCxn id="44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809688-453E-3AF2-4068-3700AC5B6786}"/>
              </a:ext>
            </a:extLst>
          </p:cNvPr>
          <p:cNvSpPr txBox="1"/>
          <p:nvPr/>
        </p:nvSpPr>
        <p:spPr>
          <a:xfrm>
            <a:off x="962250" y="3345034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6D19-E118-06ED-360E-1CEC184C03ED}"/>
              </a:ext>
            </a:extLst>
          </p:cNvPr>
          <p:cNvSpPr txBox="1"/>
          <p:nvPr/>
        </p:nvSpPr>
        <p:spPr>
          <a:xfrm>
            <a:off x="1028844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819B-FDA7-EB42-0ADA-1DEBAD225645}"/>
              </a:ext>
            </a:extLst>
          </p:cNvPr>
          <p:cNvSpPr txBox="1"/>
          <p:nvPr/>
        </p:nvSpPr>
        <p:spPr>
          <a:xfrm>
            <a:off x="1906304" y="4594320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22577-6C78-DB76-D725-2AFE705A6760}"/>
              </a:ext>
            </a:extLst>
          </p:cNvPr>
          <p:cNvSpPr txBox="1"/>
          <p:nvPr/>
        </p:nvSpPr>
        <p:spPr>
          <a:xfrm>
            <a:off x="2879043" y="4604175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7386-B86F-3E53-E62C-3A23DEEB33CF}"/>
              </a:ext>
            </a:extLst>
          </p:cNvPr>
          <p:cNvSpPr txBox="1"/>
          <p:nvPr/>
        </p:nvSpPr>
        <p:spPr>
          <a:xfrm>
            <a:off x="3783396" y="4608451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A892-5E0F-8B0E-0007-0E3C8B3F1318}"/>
              </a:ext>
            </a:extLst>
          </p:cNvPr>
          <p:cNvSpPr txBox="1"/>
          <p:nvPr/>
        </p:nvSpPr>
        <p:spPr>
          <a:xfrm>
            <a:off x="2518916" y="3338157"/>
            <a:ext cx="10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2478243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  <a:br>
              <a:rPr lang="en-US"/>
            </a:br>
            <a:r>
              <a:rPr lang="en-US" sz="3600">
                <a:latin typeface="+mj-lt"/>
              </a:rPr>
              <a:t>add(...)</a:t>
            </a:r>
            <a:r>
              <a:rPr lang="en-US" sz="3600"/>
              <a:t> &amp; </a:t>
            </a:r>
            <a:r>
              <a:rPr lang="en-US" sz="3600">
                <a:latin typeface="+mj-lt"/>
              </a:rPr>
              <a:t>remove()</a:t>
            </a:r>
            <a:br>
              <a:rPr lang="en-US" sz="3600">
                <a:latin typeface="+mj-lt"/>
              </a:rPr>
            </a:br>
            <a:r>
              <a:rPr lang="en-US" sz="3600">
                <a:latin typeface="+mj-lt"/>
              </a:rPr>
              <a:t>🐡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⚓️</a:t>
            </a:r>
            <a:b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</a:b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a heap is like a benthic trawl net (ish)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1109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1</a:t>
            </a:r>
            <a:br>
              <a:rPr lang="en-US"/>
            </a:br>
            <a:r>
              <a:rPr lang="en-US" b="1"/>
              <a:t>repeated computation </a:t>
            </a:r>
          </a:p>
        </p:txBody>
      </p:sp>
    </p:spTree>
    <p:extLst>
      <p:ext uri="{BB962C8B-B14F-4D97-AF65-F5344CB8AC3E}">
        <p14:creationId xmlns:p14="http://schemas.microsoft.com/office/powerpoint/2010/main" val="2322545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8DF82-BC92-3909-D054-85B9C2E7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96C7-C534-81CF-B1E1-2998D7A0CE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solidFill>
                  <a:srgbClr val="007B00"/>
                </a:solidFill>
                <a:latin typeface="+mj-lt"/>
              </a:rPr>
              <a:t>// Add this value to the heap.</a:t>
            </a:r>
            <a:br>
              <a:rPr lang="en-US" sz="1800">
                <a:solidFill>
                  <a:srgbClr val="007B00"/>
                </a:solidFill>
                <a:latin typeface="+mj-lt"/>
              </a:rPr>
            </a:br>
            <a:r>
              <a:rPr lang="en-US" sz="1800">
                <a:latin typeface="+mj-lt"/>
              </a:rPr>
              <a:t>void add(ValueType value) { ... }</a:t>
            </a:r>
          </a:p>
          <a:p>
            <a:endParaRPr lang="en-US" sz="1800">
              <a:latin typeface="+mj-lt"/>
            </a:endParaRPr>
          </a:p>
          <a:p>
            <a:r>
              <a:rPr lang="en-US">
                <a:solidFill>
                  <a:srgbClr val="007B00"/>
                </a:solidFill>
                <a:latin typeface="+mj-lt"/>
              </a:rPr>
              <a:t>// Remove the max value from the heap, and return it.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ValueType </a:t>
            </a:r>
            <a:r>
              <a:rPr lang="en-US" sz="1800">
                <a:latin typeface="+mj-lt"/>
              </a:rPr>
              <a:t>remove() { ... 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8815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add(...)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0361082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void add(ValueType value);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add</a:t>
            </a:r>
            <a:r>
              <a:rPr lang="en-US"/>
              <a:t> a new node with a given value to a max binary heap...</a:t>
            </a:r>
          </a:p>
          <a:p>
            <a:pPr lvl="1"/>
            <a:r>
              <a:rPr lang="en-US"/>
              <a:t>add the new node so that the heap is still complete</a:t>
            </a:r>
            <a:br>
              <a:rPr lang="en-US"/>
            </a:br>
            <a:r>
              <a:rPr lang="en-US"/>
              <a:t>(add into "the next empty slot")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parent</a:t>
            </a:r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swims up</a:t>
            </a:r>
            <a:r>
              <a:rPr lang="en-US"/>
              <a:t>" </a:t>
            </a:r>
            <a:r>
              <a:rPr lang="en-US" sz="1800">
                <a:latin typeface="+mj-lt"/>
              </a:rPr>
              <a:t>🐡</a:t>
            </a:r>
            <a:endParaRPr lang="en-US"/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up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up"?</a:t>
            </a:r>
          </a:p>
        </p:txBody>
      </p:sp>
    </p:spTree>
    <p:extLst>
      <p:ext uri="{BB962C8B-B14F-4D97-AF65-F5344CB8AC3E}">
        <p14:creationId xmlns:p14="http://schemas.microsoft.com/office/powerpoint/2010/main" val="353178209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39231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76009F-5217-C83F-C31A-1B5058C833E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725826" y="3360043"/>
            <a:ext cx="259002" cy="481920"/>
          </a:xfrm>
          <a:prstGeom prst="straightConnector1">
            <a:avLst/>
          </a:prstGeom>
          <a:noFill/>
          <a:ln w="4445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AA1597D-7188-6C1D-DC8B-A1306B891583}"/>
              </a:ext>
            </a:extLst>
          </p:cNvPr>
          <p:cNvSpPr/>
          <p:nvPr/>
        </p:nvSpPr>
        <p:spPr>
          <a:xfrm>
            <a:off x="5725827" y="3841963"/>
            <a:ext cx="518003" cy="51800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0800" cap="flat" cmpd="sng" algn="ctr">
            <a:solidFill>
              <a:schemeClr val="accent5">
                <a:lumMod val="50000"/>
              </a:schemeClr>
            </a:solidFill>
            <a:prstDash val="sysDot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0817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347334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2918660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373255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3736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727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example: </a:t>
            </a:r>
            <a:r>
              <a:rPr lang="en-US"/>
              <a:t>slow very</a:t>
            </a:r>
            <a:r>
              <a:rPr lang="en-US" b="1"/>
              <a:t> </a:t>
            </a:r>
            <a:r>
              <a:rPr lang="en-US"/>
              <a:t>slow </a:t>
            </a:r>
            <a:r>
              <a:rPr lang="en-US" err="1"/>
              <a:t>fibonnaci</a:t>
            </a:r>
            <a:br>
              <a:rPr lang="en-US"/>
            </a:br>
            <a:r>
              <a:rPr lang="en-US" sz="2000"/>
              <a:t>(couldn't we just use a for loop...?)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150991"/>
            <a:ext cx="8229600" cy="3588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F_0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F_1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F_2 = F_1 + F_0 = 1 + 0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F_3 = F_2 + F_1 = 1 + 1 = 2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F_4 = F_3 + F_2 = 2 + 1 = 3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F_5 = F_4 + F_3 = 3 + 2 = 5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366627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847191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41203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2335176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9732674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081288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adding 10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720D1C-8830-4F68-9C76-891DD26B9D16}"/>
                </a:ext>
              </a:extLst>
            </p:cNvPr>
            <p:cNvCxnSpPr>
              <a:cxnSpLocks/>
              <a:stCxn id="47" idx="5"/>
              <a:endCxn id="51" idx="0"/>
            </p:cNvCxnSpPr>
            <p:nvPr/>
          </p:nvCxnSpPr>
          <p:spPr>
            <a:xfrm>
              <a:off x="7516970" y="4752986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6404DAE-6084-50DC-565F-72DE11908496}"/>
                </a:ext>
              </a:extLst>
            </p:cNvPr>
            <p:cNvSpPr/>
            <p:nvPr/>
          </p:nvSpPr>
          <p:spPr>
            <a:xfrm>
              <a:off x="7516971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562013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3D37-A0C5-FE9D-AECB-C98A2D14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+mj-lt"/>
              </a:rPr>
              <a:t>remove()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5167681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841C-40C5-B5D4-CED0-6013EE2E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+mj-lt"/>
              </a:rPr>
              <a:t>ValueType remove();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8CC3C-E8C7-685D-678A-F35851765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n-US" b="1"/>
              <a:t>remove</a:t>
            </a:r>
            <a:r>
              <a:rPr lang="en-US"/>
              <a:t> the node with max value (the root) from a max binary heap...</a:t>
            </a:r>
          </a:p>
          <a:p>
            <a:pPr lvl="1"/>
            <a:r>
              <a:rPr lang="en-US"/>
              <a:t>save the root's value in a temporary variable called </a:t>
            </a:r>
            <a:r>
              <a:rPr lang="en-US">
                <a:latin typeface="+mj-lt"/>
              </a:rPr>
              <a:t>result</a:t>
            </a:r>
            <a:endParaRPr lang="en-US" b="1">
              <a:latin typeface="+mj-lt"/>
            </a:endParaRPr>
          </a:p>
          <a:p>
            <a:pPr lvl="1"/>
            <a:r>
              <a:rPr lang="en-US"/>
              <a:t>replace the root with the </a:t>
            </a:r>
            <a:r>
              <a:rPr lang="en-US" b="1"/>
              <a:t>last node</a:t>
            </a:r>
            <a:r>
              <a:rPr lang="en-US"/>
              <a:t> (rightmost node in the bottom level)</a:t>
            </a:r>
            <a:br>
              <a:rPr lang="en-US"/>
            </a:b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(the old root is now "garbage" and ready to be garbage collected 🚛)</a:t>
            </a:r>
          </a:p>
          <a:p>
            <a:pPr lvl="1"/>
            <a:r>
              <a:rPr lang="en-US"/>
              <a:t>while that node violates the max heap property...</a:t>
            </a:r>
          </a:p>
          <a:p>
            <a:pPr lvl="2"/>
            <a:r>
              <a:rPr lang="en-US"/>
              <a:t>swap it with its larger child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+mj-lt"/>
              </a:rPr>
              <a:t>return</a:t>
            </a:r>
            <a:r>
              <a:rPr lang="en-US">
                <a:latin typeface="+mj-lt"/>
              </a:rPr>
              <a:t> result;</a:t>
            </a:r>
            <a:br>
              <a:rPr lang="en-US"/>
            </a:br>
            <a:endParaRPr lang="en-US"/>
          </a:p>
          <a:p>
            <a:pPr lvl="2"/>
            <a:endParaRPr lang="en-US"/>
          </a:p>
          <a:p>
            <a:r>
              <a:rPr lang="en-US"/>
              <a:t>the node "</a:t>
            </a:r>
            <a:r>
              <a:rPr lang="en-US" b="1"/>
              <a:t>sinks down</a:t>
            </a:r>
            <a:r>
              <a:rPr lang="en-US"/>
              <a:t>" ⚓️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>
                <a:solidFill>
                  <a:schemeClr val="bg2">
                    <a:lumMod val="60000"/>
                    <a:lumOff val="40000"/>
                  </a:schemeClr>
                </a:solidFill>
              </a:rPr>
              <a:t>sifts down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</a:t>
            </a:r>
          </a:p>
          <a:p>
            <a:pPr lvl="1"/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"heap down"?</a:t>
            </a:r>
          </a:p>
        </p:txBody>
      </p:sp>
    </p:spTree>
    <p:extLst>
      <p:ext uri="{BB962C8B-B14F-4D97-AF65-F5344CB8AC3E}">
        <p14:creationId xmlns:p14="http://schemas.microsoft.com/office/powerpoint/2010/main" val="120452936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34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344774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DE386-F9E1-0862-19DC-4E3E1CA71D17}"/>
              </a:ext>
            </a:extLst>
          </p:cNvPr>
          <p:cNvSpPr txBox="1"/>
          <p:nvPr/>
        </p:nvSpPr>
        <p:spPr>
          <a:xfrm>
            <a:off x="-143386" y="1217357"/>
            <a:ext cx="43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 result = root.value;</a:t>
            </a:r>
          </a:p>
        </p:txBody>
      </p:sp>
    </p:spTree>
    <p:extLst>
      <p:ext uri="{BB962C8B-B14F-4D97-AF65-F5344CB8AC3E}">
        <p14:creationId xmlns:p14="http://schemas.microsoft.com/office/powerpoint/2010/main" val="7381893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5519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8E220D8-055D-7498-6770-40E2C5B9CBF2}"/>
                </a:ext>
              </a:extLst>
            </p:cNvPr>
            <p:cNvCxnSpPr>
              <a:cxnSpLocks/>
              <a:stCxn id="47" idx="3"/>
              <a:endCxn id="50" idx="0"/>
            </p:cNvCxnSpPr>
            <p:nvPr/>
          </p:nvCxnSpPr>
          <p:spPr>
            <a:xfrm flipH="1">
              <a:off x="6672472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B56CBC-3BEB-6923-85AB-97E390D6DBCE}"/>
                </a:ext>
              </a:extLst>
            </p:cNvPr>
            <p:cNvSpPr/>
            <p:nvPr/>
          </p:nvSpPr>
          <p:spPr>
            <a:xfrm>
              <a:off x="6360516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27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306981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10287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275173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6075191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646479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1741184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9420040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968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ds of Learning™ Clinics — Tera Sumpter">
            <a:extLst>
              <a:ext uri="{FF2B5EF4-FFF2-40B4-BE49-F238E27FC236}">
                <a16:creationId xmlns:a16="http://schemas.microsoft.com/office/drawing/2014/main" id="{98B2E59F-F271-C969-B8C9-14EEF2A8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13" y="1238568"/>
            <a:ext cx="6027574" cy="266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BEA83-62A1-57E0-9184-146BEADF9C71}"/>
              </a:ext>
            </a:extLst>
          </p:cNvPr>
          <p:cNvSpPr txBox="1"/>
          <p:nvPr/>
        </p:nvSpPr>
        <p:spPr>
          <a:xfrm>
            <a:off x="4137585" y="1314701"/>
            <a:ext cx="151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33144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9410013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454986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8932422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4225036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4315195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082160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462074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28356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9232898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936343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989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4928310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B74E-35DA-8B6B-7580-0A709A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removing max node</a:t>
            </a:r>
            <a:endParaRPr lang="en-US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B4DC20-DD60-4596-BB33-01C2E0BAC9CF}"/>
              </a:ext>
            </a:extLst>
          </p:cNvPr>
          <p:cNvGrpSpPr/>
          <p:nvPr/>
        </p:nvGrpSpPr>
        <p:grpSpPr>
          <a:xfrm>
            <a:off x="918441" y="1191132"/>
            <a:ext cx="6803538" cy="3168834"/>
            <a:chOff x="1726685" y="2140627"/>
            <a:chExt cx="8194564" cy="381672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D0AF63-B73F-0F78-4BB3-5A91764016C9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2662553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4E425A-A643-3F0D-BA27-277828EC5716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>
            <a:xfrm>
              <a:off x="403959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5A38DC-C358-2064-A275-3ACF9AE0667C}"/>
                </a:ext>
              </a:extLst>
            </p:cNvPr>
            <p:cNvSpPr/>
            <p:nvPr/>
          </p:nvSpPr>
          <p:spPr>
            <a:xfrm>
              <a:off x="3507052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7CA7D-BF23-62AA-A6AE-A57BAB558A93}"/>
                </a:ext>
              </a:extLst>
            </p:cNvPr>
            <p:cNvSpPr/>
            <p:nvPr/>
          </p:nvSpPr>
          <p:spPr>
            <a:xfrm>
              <a:off x="2350597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7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406652-AA59-C15E-9CAB-3E07E91975F3}"/>
                </a:ext>
              </a:extLst>
            </p:cNvPr>
            <p:cNvCxnSpPr>
              <a:cxnSpLocks/>
              <a:stCxn id="34" idx="3"/>
              <a:endCxn id="37" idx="0"/>
            </p:cNvCxnSpPr>
            <p:nvPr/>
          </p:nvCxnSpPr>
          <p:spPr>
            <a:xfrm flipH="1">
              <a:off x="2038641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B713CEF-CF5E-F19F-76BC-2BE8818DC417}"/>
                </a:ext>
              </a:extLst>
            </p:cNvPr>
            <p:cNvCxnSpPr>
              <a:cxnSpLocks/>
              <a:stCxn id="34" idx="5"/>
              <a:endCxn id="38" idx="0"/>
            </p:cNvCxnSpPr>
            <p:nvPr/>
          </p:nvCxnSpPr>
          <p:spPr>
            <a:xfrm>
              <a:off x="2883140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9C31C5-51DC-6263-40BA-0F8E0523DFE4}"/>
                </a:ext>
              </a:extLst>
            </p:cNvPr>
            <p:cNvSpPr/>
            <p:nvPr/>
          </p:nvSpPr>
          <p:spPr>
            <a:xfrm>
              <a:off x="1726685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7865FF-4668-5C0D-0A5F-CA21E90C4F49}"/>
                </a:ext>
              </a:extLst>
            </p:cNvPr>
            <p:cNvSpPr/>
            <p:nvPr/>
          </p:nvSpPr>
          <p:spPr>
            <a:xfrm>
              <a:off x="2883140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DAC02D-9385-B143-FA5B-C18D3D0C7188}"/>
                </a:ext>
              </a:extLst>
            </p:cNvPr>
            <p:cNvSpPr/>
            <p:nvPr/>
          </p:nvSpPr>
          <p:spPr>
            <a:xfrm>
              <a:off x="4663506" y="4220444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F86A89-912F-1686-EA6F-D4FC4200E893}"/>
                </a:ext>
              </a:extLst>
            </p:cNvPr>
            <p:cNvCxnSpPr>
              <a:cxnSpLocks/>
              <a:stCxn id="39" idx="3"/>
              <a:endCxn id="42" idx="0"/>
            </p:cNvCxnSpPr>
            <p:nvPr/>
          </p:nvCxnSpPr>
          <p:spPr>
            <a:xfrm flipH="1">
              <a:off x="4351550" y="4752987"/>
              <a:ext cx="40332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86C47E-8E11-4EA4-1E05-EAA19A9EB516}"/>
                </a:ext>
              </a:extLst>
            </p:cNvPr>
            <p:cNvCxnSpPr>
              <a:cxnSpLocks/>
              <a:stCxn id="39" idx="5"/>
              <a:endCxn id="43" idx="0"/>
            </p:cNvCxnSpPr>
            <p:nvPr/>
          </p:nvCxnSpPr>
          <p:spPr>
            <a:xfrm>
              <a:off x="5196049" y="4752987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1F004-926F-53DD-CB89-646C2F815A08}"/>
                </a:ext>
              </a:extLst>
            </p:cNvPr>
            <p:cNvSpPr/>
            <p:nvPr/>
          </p:nvSpPr>
          <p:spPr>
            <a:xfrm>
              <a:off x="4039594" y="5333437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197C8-A8DC-47CB-06C7-0767F19EEABB}"/>
                </a:ext>
              </a:extLst>
            </p:cNvPr>
            <p:cNvSpPr/>
            <p:nvPr/>
          </p:nvSpPr>
          <p:spPr>
            <a:xfrm>
              <a:off x="5196049" y="5333437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B71E8C-316F-8424-34C5-E6B4010D6ECB}"/>
                </a:ext>
              </a:extLst>
            </p:cNvPr>
            <p:cNvCxnSpPr>
              <a:cxnSpLocks/>
              <a:stCxn id="46" idx="3"/>
              <a:endCxn id="47" idx="0"/>
            </p:cNvCxnSpPr>
            <p:nvPr/>
          </p:nvCxnSpPr>
          <p:spPr>
            <a:xfrm flipH="1">
              <a:off x="7296384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AA3C1A2-725B-9081-F4F3-65A19C600260}"/>
                </a:ext>
              </a:extLst>
            </p:cNvPr>
            <p:cNvCxnSpPr>
              <a:cxnSpLocks/>
              <a:stCxn id="46" idx="5"/>
              <a:endCxn id="52" idx="0"/>
            </p:cNvCxnSpPr>
            <p:nvPr/>
          </p:nvCxnSpPr>
          <p:spPr>
            <a:xfrm>
              <a:off x="8673425" y="3710811"/>
              <a:ext cx="935868" cy="50963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E1F0549-D070-DEF2-C8FB-5DD82BB6CF73}"/>
                </a:ext>
              </a:extLst>
            </p:cNvPr>
            <p:cNvSpPr/>
            <p:nvPr/>
          </p:nvSpPr>
          <p:spPr>
            <a:xfrm>
              <a:off x="8140883" y="3178269"/>
              <a:ext cx="623912" cy="623912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70F734-26A6-3773-EE1C-7C0322F1D86C}"/>
                </a:ext>
              </a:extLst>
            </p:cNvPr>
            <p:cNvSpPr/>
            <p:nvPr/>
          </p:nvSpPr>
          <p:spPr>
            <a:xfrm>
              <a:off x="6984428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AC17449-DF55-E63E-F0D2-8A32C24F5970}"/>
                </a:ext>
              </a:extLst>
            </p:cNvPr>
            <p:cNvSpPr/>
            <p:nvPr/>
          </p:nvSpPr>
          <p:spPr>
            <a:xfrm>
              <a:off x="9297337" y="4220444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968C5F4-3B6E-3916-149E-1384AEDA4524}"/>
                </a:ext>
              </a:extLst>
            </p:cNvPr>
            <p:cNvSpPr/>
            <p:nvPr/>
          </p:nvSpPr>
          <p:spPr>
            <a:xfrm>
              <a:off x="5784044" y="2140627"/>
              <a:ext cx="623912" cy="62192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AB2BF17-A04E-9AEC-B966-3A47D3BCD09E}"/>
                </a:ext>
              </a:extLst>
            </p:cNvPr>
            <p:cNvCxnSpPr>
              <a:cxnSpLocks/>
              <a:stCxn id="53" idx="3"/>
              <a:endCxn id="33" idx="7"/>
            </p:cNvCxnSpPr>
            <p:nvPr/>
          </p:nvCxnSpPr>
          <p:spPr>
            <a:xfrm flipH="1">
              <a:off x="4039594" y="2671469"/>
              <a:ext cx="1835820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41833E0-F437-39E9-3755-AEA00A6789D5}"/>
                </a:ext>
              </a:extLst>
            </p:cNvPr>
            <p:cNvCxnSpPr>
              <a:cxnSpLocks/>
              <a:stCxn id="53" idx="5"/>
              <a:endCxn id="46" idx="1"/>
            </p:cNvCxnSpPr>
            <p:nvPr/>
          </p:nvCxnSpPr>
          <p:spPr>
            <a:xfrm>
              <a:off x="6316586" y="2671469"/>
              <a:ext cx="1915667" cy="5981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0E80B-F530-553B-0B0A-EB7C9E020CD0}"/>
              </a:ext>
            </a:extLst>
          </p:cNvPr>
          <p:cNvSpPr txBox="1"/>
          <p:nvPr/>
        </p:nvSpPr>
        <p:spPr>
          <a:xfrm>
            <a:off x="4316884" y="4067567"/>
            <a:ext cx="43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return result;</a:t>
            </a:r>
          </a:p>
        </p:txBody>
      </p:sp>
    </p:spTree>
    <p:extLst>
      <p:ext uri="{BB962C8B-B14F-4D97-AF65-F5344CB8AC3E}">
        <p14:creationId xmlns:p14="http://schemas.microsoft.com/office/powerpoint/2010/main" val="105588247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2487-C398-34C7-6EAE-A905ADE9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794C1-38F5-C0D4-BB51-52AAA499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(implicit) heapsort</a:t>
            </a:r>
          </a:p>
        </p:txBody>
      </p:sp>
    </p:spTree>
    <p:extLst>
      <p:ext uri="{BB962C8B-B14F-4D97-AF65-F5344CB8AC3E}">
        <p14:creationId xmlns:p14="http://schemas.microsoft.com/office/powerpoint/2010/main" val="351662430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ADAF-84E9-EE73-1F15-6D3E72CA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490389-25BC-B2CC-6396-A49B5828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973632"/>
          </a:xfrm>
        </p:spPr>
        <p:txBody>
          <a:bodyPr>
            <a:noAutofit/>
          </a:bodyPr>
          <a:lstStyle/>
          <a:p>
            <a:pPr algn="l"/>
            <a:r>
              <a:rPr lang="en-US" sz="2800"/>
              <a:t>because a heap is an always-complete binary tree, </a:t>
            </a:r>
            <a:r>
              <a:rPr lang="en-US" sz="2800" b="1"/>
              <a:t>we can store a heap "implicitly" as an array</a:t>
            </a:r>
            <a:r>
              <a:rPr lang="en-US" sz="2800"/>
              <a:t> using a breadth-first (level-order) traversal!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5A58A4-0657-0F48-6B49-ADF3B1BDFA72}"/>
              </a:ext>
            </a:extLst>
          </p:cNvPr>
          <p:cNvGrpSpPr/>
          <p:nvPr/>
        </p:nvGrpSpPr>
        <p:grpSpPr>
          <a:xfrm>
            <a:off x="457199" y="2217278"/>
            <a:ext cx="5735336" cy="2671306"/>
            <a:chOff x="918441" y="1191132"/>
            <a:chExt cx="6803538" cy="31688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488063-47D9-89D4-DA52-26CA7498FF09}"/>
                </a:ext>
              </a:extLst>
            </p:cNvPr>
            <p:cNvSpPr/>
            <p:nvPr/>
          </p:nvSpPr>
          <p:spPr>
            <a:xfrm>
              <a:off x="4287064" y="1191132"/>
              <a:ext cx="518003" cy="51634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E63333-FB8B-8487-8AF0-F8C504AB1D27}"/>
                </a:ext>
              </a:extLst>
            </p:cNvPr>
            <p:cNvSpPr/>
            <p:nvPr/>
          </p:nvSpPr>
          <p:spPr>
            <a:xfrm>
              <a:off x="2396591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A7024A-D893-C5B4-A197-51FDFBCD3D04}"/>
                </a:ext>
              </a:extLst>
            </p:cNvPr>
            <p:cNvCxnSpPr>
              <a:cxnSpLocks/>
              <a:endCxn id="7" idx="7"/>
            </p:cNvCxnSpPr>
            <p:nvPr/>
          </p:nvCxnSpPr>
          <p:spPr>
            <a:xfrm flipH="1">
              <a:off x="2838734" y="1631864"/>
              <a:ext cx="1524190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79CD38-41BA-CB15-4226-5ACF816D11DB}"/>
                </a:ext>
              </a:extLst>
            </p:cNvPr>
            <p:cNvSpPr/>
            <p:nvPr/>
          </p:nvSpPr>
          <p:spPr>
            <a:xfrm>
              <a:off x="6243830" y="2052634"/>
              <a:ext cx="518003" cy="5180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7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A75A612-02B9-64E5-C531-008DAAF6774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29207" y="1631864"/>
              <a:ext cx="1590483" cy="49663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978331-FB99-6F7A-583B-D057F05764D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695446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AA379-5A90-CD62-DE6D-AEDAE0163972}"/>
                </a:ext>
              </a:extLst>
            </p:cNvPr>
            <p:cNvSpPr/>
            <p:nvPr/>
          </p:nvSpPr>
          <p:spPr>
            <a:xfrm>
              <a:off x="1436444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6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D192CD-9805-0F1E-FA46-80F68EFEB395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83873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F4119B-692E-48C8-1C14-17CF8503B60D}"/>
                </a:ext>
              </a:extLst>
            </p:cNvPr>
            <p:cNvSpPr/>
            <p:nvPr/>
          </p:nvSpPr>
          <p:spPr>
            <a:xfrm>
              <a:off x="3356737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E210861-A98E-CD69-BB08-14C5EC7AFF7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542684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F33367-B781-E5E6-DF50-F20AC818AE5A}"/>
                </a:ext>
              </a:extLst>
            </p:cNvPr>
            <p:cNvSpPr/>
            <p:nvPr/>
          </p:nvSpPr>
          <p:spPr>
            <a:xfrm>
              <a:off x="5283683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A1741C-EE1C-CD45-8DDB-44A330E1066B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685973" y="2494777"/>
              <a:ext cx="777005" cy="423123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D3D935-C2B6-B451-6AC0-DDC757229381}"/>
                </a:ext>
              </a:extLst>
            </p:cNvPr>
            <p:cNvSpPr/>
            <p:nvPr/>
          </p:nvSpPr>
          <p:spPr>
            <a:xfrm>
              <a:off x="7203976" y="2917900"/>
              <a:ext cx="518003" cy="5180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4A036B-B39F-6EC9-F60C-7F1C4BBB4478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7443" y="3360044"/>
              <a:ext cx="334861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B48FEE-B502-93C4-2415-08040DB8506C}"/>
                </a:ext>
              </a:extLst>
            </p:cNvPr>
            <p:cNvSpPr/>
            <p:nvPr/>
          </p:nvSpPr>
          <p:spPr>
            <a:xfrm>
              <a:off x="918441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7C9CD0-F787-A221-7229-12AAC769B978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878588" y="3360044"/>
              <a:ext cx="259002" cy="481919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A6FA3F-1945-F61B-3FA6-D383F134D945}"/>
                </a:ext>
              </a:extLst>
            </p:cNvPr>
            <p:cNvSpPr/>
            <p:nvPr/>
          </p:nvSpPr>
          <p:spPr>
            <a:xfrm>
              <a:off x="1878588" y="3841963"/>
              <a:ext cx="518003" cy="51800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5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D24773F-6C47-4133-A776-78FCD62947E7}"/>
              </a:ext>
            </a:extLst>
          </p:cNvPr>
          <p:cNvSpPr txBox="1">
            <a:spLocks/>
          </p:cNvSpPr>
          <p:nvPr/>
        </p:nvSpPr>
        <p:spPr>
          <a:xfrm>
            <a:off x="457199" y="1437818"/>
            <a:ext cx="5298663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[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9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8 7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E81FF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6 4 1 2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32">
                    <a:lumMod val="75000"/>
                  </a:srgbClr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3 5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j-cs"/>
              </a:rPr>
              <a:t> ]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B7FBEFCB-A919-4B45-4614-86F485E4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62520" y="645586"/>
            <a:ext cx="1312811" cy="13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DA2D-593C-3A1F-75D6-ED2DA5A1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5548D-44AD-5F8C-0585-49206450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lets us do (in-place)</a:t>
            </a:r>
            <a:br>
              <a:rPr lang="en-US" sz="4000"/>
            </a:br>
            <a:r>
              <a:rPr lang="en-US" sz="4000" b="1"/>
              <a:t>implicit heapsort</a:t>
            </a:r>
            <a:r>
              <a:rPr lang="en-US" sz="4000"/>
              <a:t>!</a:t>
            </a:r>
            <a:br>
              <a:rPr lang="en-US" sz="4000"/>
            </a:br>
            <a:r>
              <a:rPr lang="en-US" sz="2800"/>
              <a:t>(using only swaps)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351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CEA0-63E9-078C-A182-7F34C5C6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26C5-AF81-1C8F-674D-0E8E4720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1. build a heap by calling </a:t>
            </a:r>
            <a:r>
              <a:rPr lang="en-US" sz="4000" b="1">
                <a:solidFill>
                  <a:schemeClr val="accent6">
                    <a:lumMod val="75000"/>
                  </a:schemeClr>
                </a:solidFill>
              </a:rPr>
              <a:t>add(...)</a:t>
            </a:r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 				over and over</a:t>
            </a:r>
            <a:br>
              <a:rPr lang="en-US" sz="4000"/>
            </a:b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2. deconstruct the heap by calling 			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remove()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 over and over</a:t>
            </a:r>
          </a:p>
        </p:txBody>
      </p:sp>
    </p:spTree>
    <p:extLst>
      <p:ext uri="{BB962C8B-B14F-4D97-AF65-F5344CB8AC3E}">
        <p14:creationId xmlns:p14="http://schemas.microsoft.com/office/powerpoint/2010/main" val="211381275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3591-A783-BD59-812C-587BE573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8B45-DE05-B2FB-8538-A5D3D811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7 3 2 4 6 1 8 5 9</a:t>
            </a:r>
            <a:r>
              <a:rPr lang="en-US">
                <a:latin typeface="+mj-lt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45392257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1FB8-0A23-EA32-F03D-92BE7D8E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91D9-8FE5-77BD-F12E-90102463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3 2 4 6 1 8 5 9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C47E49E-D493-E09F-8858-1B5CD88F3D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136146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3E4D-546A-FA36-9517-84F8F941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37C5-EA4E-0E63-2145-E562BB8B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2 4 6 1 8 5 9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2E1A31-0F73-0815-B5A3-FA5A5467C71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40A34-1A9F-6132-A7FA-131349CD97E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391E4E-5304-A28B-86CE-D19BDD8DA4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526370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FF03-658D-3741-DF2C-35FFDFDB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6593-9554-8EDC-FA5D-ABF116F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4 6 1 8 5 9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F56828B-6AE2-119D-7A6E-995D55FE7C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42A31D-A28E-D6F2-34E5-FA52E11278F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C88B3D-9FB2-F37C-E2D3-B5EB9070D02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FF3D2CF-A42E-2DA8-CD51-E7133E241EC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8B8617-733C-036A-44E1-9194B1F536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346912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6729-A375-CCE3-A2DC-41C96A7F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AA7-FC5E-EBB6-FD57-9A38AFBA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7D0A2F-8590-16AA-0B48-DE7CE1762B3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339A3F-3776-D02A-5F7B-6CC297A5D983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6785AE-FFC7-2A47-A8E2-B8630A6FADA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B359EE-BCA3-D98F-3C2F-141CF216F85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FC1641-E3B6-9021-1B20-D2B2EA5E38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CA58D-FCBC-D66F-D70E-3919A01A76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92DD8ED-0BB3-7CAC-A9BF-31696617FD0A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B0BD8-96BE-D863-8F07-3AD15B476A50}"/>
              </a:ext>
            </a:extLst>
          </p:cNvPr>
          <p:cNvSpPr txBox="1"/>
          <p:nvPr/>
        </p:nvSpPr>
        <p:spPr>
          <a:xfrm>
            <a:off x="1274778" y="2238232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410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+ 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327813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7512-EB1D-3971-C083-E82A0878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C0B-F73A-1BD8-ED75-24691F27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9905CA-B271-EEA7-E277-AFF35C8C827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F7CAAD-5A7B-73FF-3EEC-F4E5882296F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26074D-1055-75E0-9883-EF80015FD22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1DAC2F-07AB-22D1-A3C9-BE10D18E1D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23E46F-834D-A36D-8B03-3BB3E7BA282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F6B74B-616D-CBC4-E201-5612065FEBF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B7A34EC-7892-776A-A607-E4E3EA7B76E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0251B-5D4D-2C63-4AA0-FC10FB2A0BF7}"/>
              </a:ext>
            </a:extLst>
          </p:cNvPr>
          <p:cNvSpPr txBox="1"/>
          <p:nvPr/>
        </p:nvSpPr>
        <p:spPr>
          <a:xfrm>
            <a:off x="1772741" y="193915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5022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E653-C7F7-2235-BA37-096F1D20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EAF-1221-82D2-ED98-1CE0BF6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6 1 8 5 9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1C1561B-CC09-A5FE-37D8-542B27AA73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25D52D-DE8C-1AFD-9638-73B43E15661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34CEA5-4B00-1DD7-BB9C-C3465F38610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309206-D7CE-8DF1-877F-A06E856B3AC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761B3F-3652-C471-6E59-85B9F9F3AB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B28BAC-8CAE-7E7A-A33F-AED5F6512C3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8477E1-75EE-9799-3167-6B9CA4730D9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4806072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705A6-4663-93E4-6876-2396645C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EEF5-651A-7F24-63E1-AC68A13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11780E-BABC-006C-0A4D-AE156D26C08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4D0EC0-002A-BD54-6F11-91E0FD952F2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4FC25A-3076-1B88-DF4E-17F8930246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2719707-B13E-A5C1-99C3-E1BC7E3D1C4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8C5F5D-2268-1F8A-9415-BC9A3F395A3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EABB0A-93CF-CCC6-E3E8-8839A9CD6C2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9F76EC4-7E3C-B5FB-D969-8A4E0014808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B7C4C-BEEF-F6F9-F898-74FBF945CB9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8F18685-0664-83C8-9AF5-9202D983128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9AE2B-99B4-FA43-AECD-5C918631B584}"/>
              </a:ext>
            </a:extLst>
          </p:cNvPr>
          <p:cNvSpPr txBox="1"/>
          <p:nvPr/>
        </p:nvSpPr>
        <p:spPr>
          <a:xfrm>
            <a:off x="3303813" y="225350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43843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F35D-F4F3-0D14-1E60-350C3AC6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8BF0-304B-5244-58B6-4603263B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</a:t>
            </a:r>
            <a:r>
              <a:rPr lang="en-US">
                <a:solidFill>
                  <a:schemeClr val="accent2"/>
                </a:solidFill>
                <a:latin typeface="+mj-lt"/>
              </a:rPr>
              <a:t>6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792641-D5B8-6428-47EF-C75EE46A63C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5C04FD-9861-A935-D9F0-C87D232CCFD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FDDDDE-F692-0DCB-4BCC-9BC40B1937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97AE72-28A6-02F1-63CB-2DC5D74A618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B1822-982E-5C1A-02C5-35E9BFC2357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C50868-310F-5417-0645-B4DB6038422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33E24E8-3B30-9547-D4DC-4DD97D52964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8CD1EA-3F2D-A740-AA17-39B63C30226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549778-4728-A4D7-D2F6-39C6F5A4E23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D7DD1-9985-6E98-22DD-506A9F9C2C3D}"/>
              </a:ext>
            </a:extLst>
          </p:cNvPr>
          <p:cNvSpPr txBox="1"/>
          <p:nvPr/>
        </p:nvSpPr>
        <p:spPr>
          <a:xfrm>
            <a:off x="2809465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65895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5FBE-BF0B-1D99-AC61-29513DAC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7A9F-A799-30C6-D1B7-A94A50B8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1 8 5 9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8D18CC-DA3F-4006-D3D0-7A8C37183D5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36CACC-1618-586B-788B-39881D0FCC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E1E6F1-A515-5B2B-B752-E5BC5487A7D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74F53F8-8498-4F22-14CD-07101ED5156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CEBBE-BC44-4559-C1AC-C85EAEEBCAD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65B95-C23D-4FE7-B2D5-BDE18033FF4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90D517-FEC6-4921-294A-32FDA7C931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A656B7-FE0D-5654-AEF3-31B37A9698D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A3EC19-5F7D-1468-D021-EA8A54C2E8AF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7518203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8522-D3BB-92F0-D0DF-AF152C85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FBB-B02F-A973-D5CC-B30EEFCB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8 5 9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470F27-BFD1-6DAB-91CC-CF04FE78B19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61416B-577D-5CA8-3456-ED08BB458DA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843583-ECF0-C630-4E09-EB82590CD31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041328-7159-55E4-D770-3C036A6C2114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F3FFEE-0C7B-FE09-CAF7-3223FE3F81E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AB3398-AB5B-FA1D-4347-C815C51601D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0A15021-AB44-51FB-F994-F31C52D74C7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A88CD3-8DB2-1E9E-6D97-C6217FDB5A6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818DBDB-777A-6C0D-6E60-413C0A7C0B9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8A8D1-E625-832F-2369-8FE915572F9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977E226-F5DE-9B5C-D80F-5C7E87C4BAC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643331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B350F-F431-DB8A-5C13-CD53B043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13E-56A9-CCA2-870E-B64DF3B8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7 6 2 3 4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4C11F42-E5C5-1C3A-22FF-AE1AD17D4E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CE7CF1-82CE-3921-4B9D-F89736EE7D9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9EA747-087C-F4AA-768F-3CD36AD79FB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6DB4FEC-69EE-BE65-27F1-6CB076A829CB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56D7D6-6C8E-84DE-55CC-A8AF9313EDC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A20E2-16D2-ECFD-F93C-EB2E1E0C2C5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22E3FA0-86AE-A386-5BA4-9BD8852B4F4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421C22-4FE2-0BF6-93A1-11484C25A1B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6426F6-3D58-03D7-5F1E-069E467DFE4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DA772-B72E-E27C-F6E0-EC1B74A0535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A241D2-F41C-013D-15BE-818E7F3DAD4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D2F1B-4F75-C932-6F27-683694D8CE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72CAE72-52DA-5F30-7E68-CDF397DD733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E18FE-2F4F-F2D3-AA4B-ACC7BAEE5F70}"/>
              </a:ext>
            </a:extLst>
          </p:cNvPr>
          <p:cNvSpPr txBox="1"/>
          <p:nvPr/>
        </p:nvSpPr>
        <p:spPr>
          <a:xfrm>
            <a:off x="7203976" y="227824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86185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051-CEE5-4165-6E85-324D2E2F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2097-A296-FF42-0C87-C4EB3E1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83E931-D8E1-DAAD-C5CF-FE20DC174B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284AE-BE8A-E277-8ABD-0334B294FF5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CCEC27-D833-4357-2F1F-212A9B069AE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71CD6E7-D425-54A3-983E-305365E661F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CF7C47-328A-3E99-1C6B-75B5A538350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C07C2D-C7D7-407A-87B3-398E0936AF8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D5E8FA-7894-0F4E-55BC-D8813B8CEC34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F1E2A-829B-DA6C-B054-DECFAFDF67A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2EDBDBE-77AB-A9B6-02C6-F874BB3D9C2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ED6B44-FDF4-470E-9845-087880DCEB7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06634D-A1A9-FC0D-1FE7-E4E404008E6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FDFCA4-F7DC-BA50-EB2C-CD24B457AE0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EAC1C4-DB8E-3312-5CAF-7C4944185C9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402944-55FB-EF0D-F198-3F519B27BA06}"/>
              </a:ext>
            </a:extLst>
          </p:cNvPr>
          <p:cNvSpPr txBox="1"/>
          <p:nvPr/>
        </p:nvSpPr>
        <p:spPr>
          <a:xfrm>
            <a:off x="6007764" y="1449306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5600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3BAD-7D5D-F42F-A6E9-115D5513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3FDC-1AB7-609C-9559-3F5EBB5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8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3D66EA7-1A47-6C92-02A3-80E99D72AB2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49E9CA-03CF-A99C-E24A-FE514129C03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5050D2-F812-1EFE-8CC7-43EBAE8167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9D1DE0-4DB4-F2A5-B776-7539676BF18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F556E3-0D27-FD68-F98D-0847DC2C9AF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4592A2-8810-2D72-34A6-FD499EBC278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45514F1-9111-82AC-D585-F5DB3A25AB5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7B146-7C04-CD1A-1872-C6231F9F106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5FDC822-95FA-82B0-18CE-8CC9FD3B5EA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0DAAB4-0482-660A-9F3C-9A3A6A8DEB1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014691-2C88-C689-7799-EE6A85728C8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540044-8364-C30A-5330-710E2FE9012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4D262DA-142B-82F1-25BA-B489677AD53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3014E-B88D-3938-470E-9986332FC57A}"/>
              </a:ext>
            </a:extLst>
          </p:cNvPr>
          <p:cNvSpPr txBox="1"/>
          <p:nvPr/>
        </p:nvSpPr>
        <p:spPr>
          <a:xfrm>
            <a:off x="4714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81289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63F1-FF7F-0BDE-81C0-95B16374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54F1-15CB-11A1-FF95-BD37D441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5 9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90B2399-F46D-C9DD-4F82-9F06DB9BA55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1495AA-9C7D-E1ED-D8F3-D6FB13CCE9F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30D0D2-933E-C815-090A-6F6F28C6A01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8EDBBB3-0A05-212F-B0FF-8E4235C6DC7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C5581-C4D6-E73C-3AC0-B92C4519918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517E1-C737-8E9C-ABB1-4796B4E4A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7A49153-0632-0D7D-548F-343F10E3BD9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9C14F4-1CEC-3B89-74C1-D25B8249AAF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CDAD2FF-880D-2741-C9D2-FAF5F3C26BE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51586-8C21-F682-6199-3B87E93263D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2C43ABC-D8BF-DB7C-2AD5-C4A375F41CD7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C7D5-939B-BC9F-88D1-AADE38F79A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8053896-D8C1-EDA9-4A71-8AD32532786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5938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265078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4B83-DB2C-08D6-82EB-E15DB37E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7983-EB99-D64A-A2D5-CF4044EC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8 6 7 3 4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38F889-CF9A-FEAD-7EDB-89C6A0599F2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9AC912-F085-CC92-7E99-644F1A6352F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AB6156-E540-5F5D-1724-0281FFAF72A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351DB4-FD2C-72B8-A0A1-8CA1485FE55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D4818E-C523-9112-2B9F-F967AA689C7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F907E-AEAC-3ADC-4183-A7D2D22251C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AE58329-6233-E6C0-8C00-D629DAF58C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D0FF7-4928-BFDD-1478-560CBE9EE8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34A011-6E67-B2E8-17DA-558E7B5584B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BE287-C6E9-5E3D-59E9-10E7BA98D721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8E167F4-338B-A37D-579F-D47B9E72EB4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9A039-9B74-554D-7778-E28A5E0A9FF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623667E-1C05-EB7A-B85F-C1CDD80E678D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DE576-119E-2110-E5EB-C801EF4745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5078010-9E14-301F-83C4-507CB1A524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185FC-7432-9D2A-83A0-817D1ABE2897}"/>
              </a:ext>
            </a:extLst>
          </p:cNvPr>
          <p:cNvSpPr txBox="1"/>
          <p:nvPr/>
        </p:nvSpPr>
        <p:spPr>
          <a:xfrm>
            <a:off x="591768" y="330861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3615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83ED-B909-3497-D4E0-555E18B8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6318-2C61-61AC-5AA4-13C06BF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3EBB92-8591-6E66-10AB-7E3D4BCA56E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C211D8-BB5D-D542-5EA5-B8E45B6AE2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27CA11-FCAC-F915-4D65-9A42F88EE31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B2E69BD-B5AA-F419-07E4-206A6C7BE4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88EF61-6015-9638-1AA6-C00DB303E91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B5BE2-46C5-766A-686B-49030F81D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405AB1F-5661-BC83-A7FC-8C15F1B35EFB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568E6-AF82-C946-B635-2F121BC8BBD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59C08A-20B7-F291-47E8-86AB85596A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522A2-D1CE-6BE3-8E4D-1FFF53BD322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276A856-3B14-81B8-D1E7-75C5D239607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7FB12F-E970-2068-AC8E-EA620F89A77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9EBD73E-DD98-6BBB-E99E-361C2691C6B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605E9E-8A3E-DF26-C84F-0F8C5F6586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0EB2E1F-4CB2-59AB-DE75-4D82537449EE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F0CB5-EE2D-6E11-18E8-C8AC99B54764}"/>
              </a:ext>
            </a:extLst>
          </p:cNvPr>
          <p:cNvSpPr txBox="1"/>
          <p:nvPr/>
        </p:nvSpPr>
        <p:spPr>
          <a:xfrm>
            <a:off x="797601" y="28511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2480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40F5-65D4-889D-EC21-BDB5E6468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41AB-C2E7-3EFC-3419-088E80E6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75E247-A026-47A5-2D7D-5BED554BF15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B8C119-C3E5-A68B-B400-EB4DD28C3E7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827FEB-19F8-EEB7-A030-FD8F4E7F372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8BA06E0-2BDC-24F2-7D92-3C1926F52F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8828F-1433-7632-3DC1-320670847F7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3C875D-1A54-AA74-0F9B-1F4FA7BADF0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DF8BE9-1BEC-82D2-BBBB-9D754A5A1B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3C465-6B23-6CAE-EC7E-2C92E41F4E4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30C82E-E1B2-EE4C-5EAD-82E4ADA956D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477863-4BAB-A5CD-3AEB-F8597187EEB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FC90473-ADC5-4CDE-8B5A-406B5EF8E269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4D38C0-8E09-8C1A-AC8C-193CA4528CE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7063AB-4957-CB96-849E-F04ACDC2A9A8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C413AC-3218-C6C5-E77B-7137B61EA18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9B947A-6F8A-4557-D7A8-E1FDC217DE05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673600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C72D-92D6-8587-39D6-1F1B940D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2C6E-696F-A5DE-D1CB-C839173C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8 6 7 5 4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668B853-6602-2346-1F5B-5189F6EF1F4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560A83-4D6C-C7A4-D537-53DFC5D04D9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5CF4B1-8030-A4F6-BB36-F73EDE6E6BF8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2035C3-5150-2F52-D89C-592C45FA0C5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C4270B-E74C-9C4B-0B9E-9BBBC0076DF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B304B9-1001-565E-01AA-E60D6C6BBA7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4571A6C-FDF8-A49B-C181-0B21910D520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4D1A6B-5CE1-3980-250E-FB079AD929B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CA41ADC-0C8C-D979-D98D-5595BAAA8A15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9435DE-F0BC-FEED-9C75-53AD030EA95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88F3A6-9A3D-BE46-1E1B-ED582B60547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677CE3-1EF3-EE85-1EA7-7AE05F5090E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7FD7A6A-9616-C9AE-4EF2-ADBDE7115929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0C15A-A147-AFC8-A475-C964C20124A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E78465D-EA48-33F9-1D43-6272404924A6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585D2-CF1D-D56A-E05A-9CEAD0B26EB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8D3E578-D378-A202-C551-F9DEDB714984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03FAA6-6C84-B48F-B700-ED63FF58EF91}"/>
              </a:ext>
            </a:extLst>
          </p:cNvPr>
          <p:cNvSpPr txBox="1"/>
          <p:nvPr/>
        </p:nvSpPr>
        <p:spPr>
          <a:xfrm>
            <a:off x="2075184" y="33239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50972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8710B-BD3D-3205-C816-512F281B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29FD-D356-F252-3CA6-092B9401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8 6 7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A26EEC-96BE-1B70-B870-CCCBE4ADF37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4D157A-A143-3C2C-AA18-2E3B513C9F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20A87A-1CB8-1AA8-A50D-974B0A2D3AC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8FB1ACC-19DF-D030-B535-463EBE1F8D9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84AC63-211F-9849-2503-9D53872E319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C8A54-489F-52BE-66FB-91117E65460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824B5B3-1DA4-0853-9DDD-4E8BDE14F7E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74CE8-4E02-3E4C-86EF-7502F18543E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323DC15-34C2-2848-9426-010FF3093666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5DC06-E903-4682-E448-96DC66D4E0D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03DB355-DC56-5421-5EE1-AE66A16EDCB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0B1E1-A240-E91C-907B-E7BAB756F58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DD8B559-D777-83B6-8A21-312778D2573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A29A94-ED11-D235-41DE-4743B4E729D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F336F01-4680-F4D9-EEB3-43C8F1458154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17E711-B49A-D42E-5C7A-D0C31AB260C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BEE810-D1F2-467B-CB01-2F3C7A24537E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7DC04-8C7A-AE9B-A636-C15F77455EA0}"/>
              </a:ext>
            </a:extLst>
          </p:cNvPr>
          <p:cNvSpPr txBox="1"/>
          <p:nvPr/>
        </p:nvSpPr>
        <p:spPr>
          <a:xfrm>
            <a:off x="1344873" y="225776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28457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4191-5805-F903-76E4-D3607401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47EA-70DA-6647-CD3F-7FF67816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8C572F-1AB3-8EF2-66D6-661785888D1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99DE60-4D34-010C-474D-B0EB57F7F8E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FD8E68-9285-214B-1BD5-1DB6FBF8295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1105147-80B9-9FE0-DC7F-264A6B5646E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2AACE-270D-55EA-BFE8-D6768509C97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DC75FB-4CBE-038A-DE43-AAD2EF24959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1D5A6E-6FB5-4919-D182-6DE8283828A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52BB4-BAE9-6314-832C-267DCAC884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FD77B96-0532-589E-1465-2FD5BE035074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0EA2D9-BDF8-B809-A8C0-8FFE612B66C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5279C0-99C2-8B03-6E29-AAE03CFE681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0A9EE4-CF3E-799C-7303-101BF832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1E68F6-3861-FBD7-2ACF-4772869A042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92DD4F-87E4-6ACC-5389-1870125C248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110E6E4-EF4C-8D1D-1D9C-E43B75F7EA8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B7627-9F62-10A9-A347-D8C46E1C9D9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1494181-DDC7-CCAC-DB29-B797EB9923AB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F9625-FC3B-8408-428E-300640B6A79D}"/>
              </a:ext>
            </a:extLst>
          </p:cNvPr>
          <p:cNvSpPr txBox="1"/>
          <p:nvPr/>
        </p:nvSpPr>
        <p:spPr>
          <a:xfrm>
            <a:off x="2348106" y="1416043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71394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7E698-DA16-C9F9-4EE0-5A2C83E9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13E-CF6A-E783-33E4-3EBECBF6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2"/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998DC5-57BD-D153-E2AB-C46E23DB6E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0F671D-0B39-A408-05B9-F70D7C6763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4CB1A1-1FCD-2C6E-65F5-710937C7659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9B00804-C761-06C8-E141-BFAFF916156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962D7-0C2E-0BBA-A7A5-184564D5329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00FEA7-0F30-0167-68CF-6A6F4AD2D3C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B5FDAF-6CD9-D7FD-D7B2-ACDFEB0D0B8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2B41FE-3E09-D16D-86AA-A6818FF416D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E95E0E2-BC6B-5389-6E35-6998E7BDC6D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7D064-D6DA-6067-DDB3-0FE93C9AF82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24D633-5C2F-8295-6A0F-8C979D2C5CB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D71957-CD9D-ED86-6342-EA3D9E4137A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5E28264-0DC3-192C-684E-087D765F70B0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F4D02-08F3-D177-DDD1-7F57A5328A2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A77336-5722-587F-D38A-151004571C30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08FB6-0958-DDF6-A456-7B6B74232DF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B1C1F8C-8533-03D7-BCB8-9E1A227D62B9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6DC95-7EFA-CD1A-0123-7EA5BA4FB7F8}"/>
              </a:ext>
            </a:extLst>
          </p:cNvPr>
          <p:cNvSpPr txBox="1"/>
          <p:nvPr/>
        </p:nvSpPr>
        <p:spPr>
          <a:xfrm>
            <a:off x="3653848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4986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60C82-8456-46EB-83A2-AC609DBF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EC43-BDB7-1074-8DAE-863B3B28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9 8 7 6 4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5235F0-E4D9-4A19-891A-58F65534EF6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069D30-F6C6-BD4C-B175-A960F11EB20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F5BCD7-AF26-DE00-9213-88FB41D2792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8A5EE28-B563-0070-C5CC-08266B1E49C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D1C05F-76F9-E3F7-82B0-AD545A97DEE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0C2E2-AA3E-98E7-7AE9-4F66A0CFC40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BA043-69B6-CD6A-4B01-822EF6CB34C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3AEEA-1814-41EA-5B90-9CDBC004C6D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A6AAA41-DF92-2272-A36B-96544064F80B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58DBC-0A07-9475-1EC7-62026096289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C1EA9A-7952-EE62-FF46-452909FF58C6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733A4-D843-A4B4-ECBA-4D01A090C7F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3FBAE55-9A35-E144-3047-F22746723D9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ED3CE9-DE17-4F49-DBDF-EAB64028074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73FC0E4-4574-D6C7-6E9B-31AE3C72A64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08E6BD-B235-85F9-AD68-C53DEB75FDB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183577-0B89-6C02-509A-9F5DC0344496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222209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46A-25B8-740C-1D9B-9DFB0667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86D-319F-B360-5874-8DAA6A49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 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B49B11D-7056-5C86-89F8-1001635BE322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AFC57-5BFE-DDB4-140A-F329A7371F3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0626F5-F9A0-6AE7-F7D2-F3120449D3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6F8DD99-9C8A-DBBB-9F26-D8DB2A933BDD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6D5DC3-7469-C6F6-899B-CD882D6FCB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D94BC-1B1C-126E-90FD-58B7AC27C74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225489F-5897-B3C4-594B-42CDB0AFA82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719A1-5352-4E40-1DB0-4F905BEDCED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E1FF8E9-85FB-32D6-8C1A-7B21E7390AF8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227BC-94DA-08A4-93A8-43BFA70EA85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A6BF491-1A16-A6BF-0307-A14FBA4A87EC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5F71-A916-982E-73EF-D330F57844F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CF2C10-F8DF-1333-35C8-E89C9BF3CCF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9A72F-08BD-CB59-914A-C673419CFC5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E1E3539-2A48-99D0-550D-C3D526C7CEA8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06BF1A-667B-48CE-1C78-394E5DA31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878588" y="3360044"/>
            <a:ext cx="259002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EC8E39-4B75-0702-9E31-C8D86B20C067}"/>
              </a:ext>
            </a:extLst>
          </p:cNvPr>
          <p:cNvSpPr/>
          <p:nvPr/>
        </p:nvSpPr>
        <p:spPr>
          <a:xfrm>
            <a:off x="1878588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997485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6AFC-710E-F721-4F2C-211D27CD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4FE-845B-B363-86FA-339BDCA9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B796A0F-0400-ED10-A78C-AE4532E5623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3DDE52-9353-55B9-282B-736D91C86B6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1004FC-129D-DA1C-A26B-98AE62A2513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E8AB920-3878-6F43-D9C3-D893BDF25C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E0EB64-11A4-64E3-4C07-FAC61A3B68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4FB92E-3C57-DCA0-DC43-39CCF306938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0698A8-4DB8-8586-3475-9AD522EA524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F2C857-C07F-6B98-862D-E932325236A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6E5F29C-E648-598B-82C1-EE2E6AF56B60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33F4E1-4EE3-C2B8-20BD-A8E5488ED43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1C718F9-D37D-63FE-0918-26D706986CC2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7C75D0-15F0-6FC3-A749-6BDBEE049C9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C60513B-39FF-C143-1E78-C7789222CC11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E8E8CC-F5BF-339D-85DF-C7ECA5835F7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4C38CA8-E00A-4F99-0E37-3F05671A8749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94002-856C-3932-9CBC-4EEE87F3DEA4}"/>
              </a:ext>
            </a:extLst>
          </p:cNvPr>
          <p:cNvSpPr txBox="1"/>
          <p:nvPr/>
        </p:nvSpPr>
        <p:spPr>
          <a:xfrm>
            <a:off x="3561097" y="108746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142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632218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2390-CF8A-6E2C-47AA-62F6E5E4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0F3A-72B7-5FC1-12C1-1A9A9B33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7 6 4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6CB97B6-6DF0-BE34-D1A6-A387E39138EE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3AE5862-5520-14E1-E143-CC82CEA0BEA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4DB840-6048-F3FA-D8D5-D15EE983CE4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8F2C3C0-C1D5-325B-FCB1-17288413E7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B66AAF-6149-39CD-81FD-F66C29B0C05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B2488A-F670-8B89-D13D-EC62A75553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74876E4-1B8B-8ED2-CAFA-C05F13098F2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AC82A-DA00-D740-89EF-9E3995EDA57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D7889EB-0EBA-ECFC-7222-9CEE2C6729E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7E29B-3C84-FF5B-7E2E-22AFF7899A2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9DAC397-01BE-BF00-8657-AFDEDF3DF58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05ABC-2C50-01DD-F6FA-B1C1B49E646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4612295-2CD7-6265-1B16-391B50F929AF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4FA83-E5D4-19CB-4CE4-FE383856A8F2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4FD54B-0041-7F96-6EC8-DF2C44E67253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2E81D-6D27-D26A-40C4-378AF456259A}"/>
              </a:ext>
            </a:extLst>
          </p:cNvPr>
          <p:cNvSpPr txBox="1"/>
          <p:nvPr/>
        </p:nvSpPr>
        <p:spPr>
          <a:xfrm>
            <a:off x="1757748" y="200840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6716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28EB-95E2-2857-39F5-68467358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BE31-B171-7CAB-EC27-8E99B4FF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6BAE7B4-71C2-A3B4-B596-16C7E046DEF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F37D94-544D-A442-33AB-B498B84A074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124405-0FF6-FC15-7942-6FB51EA0BAA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04D8C21-EB6D-3BEC-B39F-80A9E2B81EFA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2A83BE-19CE-9476-6698-18F7EAB376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2B6A25-B819-F181-D138-C47081D0C8F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7B7853A-3BE5-81B9-31F9-447A75A8E74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AFC2A-8C82-8AF5-EC70-C4812A66DE1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407B598-1D1E-DB71-0ED4-1362FBD8D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1E0E73-C215-CBB9-6372-D642DCC257A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0EC49DF-C183-A906-0514-E7748A16F68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3ADF9-C3D3-EC4A-9436-CF2A1674784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265C9D7-D484-3E4D-2636-AEACCB292A22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1ED25E-78A9-88E7-4DC9-4AB6C3BBEF9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E3E0B69-8DAF-52E0-8FF9-046E619B4E52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9B8BA5-BCC4-2587-BE6B-1A2D060B1284}"/>
              </a:ext>
            </a:extLst>
          </p:cNvPr>
          <p:cNvSpPr txBox="1"/>
          <p:nvPr/>
        </p:nvSpPr>
        <p:spPr>
          <a:xfrm>
            <a:off x="1124519" y="235610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44672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87E-F6B2-AF22-A01F-DAAA885A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76E-E67B-421F-B84C-9C0F54A3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F9B5FD3-939F-9802-6C59-4E04526B054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0E67CC-6CD6-A140-D8D3-6AFDAE62FF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42A8D0-57DD-239C-2BF1-43088136A77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5DD265F-F08B-F2B6-A30B-8F3F287689C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41F2DB-A95E-14EB-0217-F53D1DDCE56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9B5907-47C3-6F49-BC83-7D052DDFC64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818F14E-8BA3-59BD-821E-7B30335EC45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4F29C9-9B64-39C7-D02E-31F111F2E09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AADD01-C905-CFFC-555C-F379B365855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5D5676-B091-82CD-F9D5-7735F5F204F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63915F8-6315-859D-0DB9-485DA41ABA1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7A415A-20F2-E60F-9881-47464B3BDE2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6C6619C-A075-E4F9-97DF-548AE6608566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589893-60AC-8D9D-E790-DF9F4C7465B1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9DC582D-315F-6BB3-89FB-F7860ACF646C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261345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D309-23A3-CC79-0BDB-5D1BA9455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C1229-48E3-A1A5-AC1A-70D44AAD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4F607A-2919-730B-0F9B-5D635AB2AA6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C350ED-790D-231E-044D-5457EC04947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63746-A303-2719-5D8D-DF5FF762D9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B72DB76-FBCE-AB20-AEF1-D2F9A19451E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0BDF1D-5C1A-283B-0D9D-843DCFC2BC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DB7CE-05DC-E36A-C437-5C986512C6B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F5B5C27-B32E-866C-A385-5C137903AAA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5350D-7898-D6E3-61E5-5916CCBEA44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3AE806A-12CD-D0CD-FC33-A12B814C01F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C81487-1BAA-8F40-633B-60E38BD1A9C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0D7F150-7DCD-62B6-0FA6-AC38CAF668A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5CBC22-13CD-6783-F1EE-DCAE9D9881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7C1F8A7-6A27-486D-623A-A8DA6EBF2993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582A23-7D02-C90D-4685-FBCA62F1EF3F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177443" y="3360044"/>
            <a:ext cx="334861" cy="481919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5E4CED2-175C-92C5-460F-2E638E8645FF}"/>
              </a:ext>
            </a:extLst>
          </p:cNvPr>
          <p:cNvSpPr/>
          <p:nvPr/>
        </p:nvSpPr>
        <p:spPr>
          <a:xfrm>
            <a:off x="918441" y="3841963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403469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6FF9-4DD7-3EF6-305D-9370D99F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E88C-DE73-D12A-9F8D-7DA5B51B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6 7 5 4 1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31DE18-62C7-6E3B-B929-5221112827D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5358EB-0832-044F-61CA-89FDC4F366F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3ABD30-4B10-3165-2EC5-B55D4AE1B053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7C7372-822B-751B-11B5-EEED3CA461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743A0A-8DD0-487D-624D-07F757591AB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308CF0-63F7-BC1C-61B5-3B545F83BC5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C974BA-246B-A763-27F9-E4CDC8FFCA6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FE962D-ADE0-320D-3AB4-6469618F08A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D454C8-0BFE-3097-AC86-DA8C328DFA3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CE2148-862A-4DF8-C7ED-CC9268165990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4669D6-005E-1338-69FE-008AF6E7F96E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5EB398-6708-3615-023E-31D63592EE4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5679E9-9017-AD00-CA9E-786BE3E989AE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4D81B-F0BC-2B36-9BA9-C9D56486B4F5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853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7659F-B190-56C8-496A-9F7D1250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DE6-9810-B8C4-B940-437AE4C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E73AB-8401-BFF6-2585-5411C75D668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24E7A9-928D-10AB-78E8-3CB829B49B5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9B1AA3-75CB-9410-2D2B-844A8D3B343F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2A4F8A8-6757-9611-8603-DA08EAC60617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271D4D-25A0-B4CA-9AC2-7E71152B76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1D71BC-4E5E-8963-D9C0-81F9986E1B8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91B145B-D30C-8F14-0575-5CC89C442A9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868CD-CC7C-AC61-EBD0-95C64CA747A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D02BD0-D9DE-F9AF-22D4-F0875825C772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7F9BE-7BA9-0036-ADD6-03223456684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C630FC4-D9F6-0081-7B71-5975E52A6FB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96CF41-0CF9-2B44-217C-093512DEBCC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21924E5-E726-DD48-BFF1-6DA160946E3C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407EA-DD58-2656-1C5E-2D50D9F08D76}"/>
              </a:ext>
            </a:extLst>
          </p:cNvPr>
          <p:cNvSpPr txBox="1"/>
          <p:nvPr/>
        </p:nvSpPr>
        <p:spPr>
          <a:xfrm>
            <a:off x="5916912" y="149769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17438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33E1-F797-764F-E811-28EBB826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4932-6190-ABFC-1016-39E437DD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7 6 3 5 4 1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E073E2F-C216-87F6-FCB0-12C2CBD198B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93BD0C-2AF6-FDA5-4CD4-8FC070DF8768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10CED0-2777-15EE-480C-AA636A032E3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10A43E7-951D-B800-6A52-654CACD9284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A594-A5BD-C035-2063-37F248C3C46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A5016D-009C-C1D2-B654-25D73096A09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9B42EA-EA8B-14C0-FF8E-08BCBFAE4EF2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8BF6FC-78AE-39BB-19FF-55FA61942F7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56B4D83-DA35-AC69-E56E-DB838EABC03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90A53F-3758-0D36-FAA0-64B84BD870FC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2F2BD3-74E2-A153-7395-CFEE2DB44A9D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46CAA-5014-70AA-C137-71618622040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B875F-28C3-2A56-EF56-209B1D8E9A74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715910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95FB-B2FE-033C-8BC5-59CDFAA3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1612-D61D-9114-D29C-F59AF18F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574969-8F6D-E2BC-7787-A626F6DA8F7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D4656C-D87E-DAFA-0792-DCF2BE52F945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FAF45-A318-54B8-BA72-31452A4C570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6205196-30FD-D92A-4F83-80B8B67B42D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02C45-BBB2-D7B0-0351-1BF06701FD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590B06-B5F3-87DD-D15C-A24718FF6F8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8899A8A-A5C7-7586-864E-091B4C5C6CB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C5A2DC-E1E7-D695-3D11-ECAEAF0628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E9FD7F6-60A9-3DFB-1E03-6120E080057A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B163CF-FC19-9E74-8991-E1404E869E6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8EFBC5-E69F-3838-6B5F-6BB8CFAB6BAA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7F8BC3-4C37-5994-51CB-53B4CC790CF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85973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96697B-2EC3-FC73-67AA-F1EB19AA3B6A}"/>
              </a:ext>
            </a:extLst>
          </p:cNvPr>
          <p:cNvSpPr/>
          <p:nvPr/>
        </p:nvSpPr>
        <p:spPr>
          <a:xfrm>
            <a:off x="7203976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177076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BAFF-6FB9-58C6-D3C1-88E3AC44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6CDF-3CBB-7B2C-0DF0-3D6A205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902F8-44EF-19A7-AC6F-A8500E86F3A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2F4AE8-D8EB-9026-53AB-9DFC98BAD661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F109CB-EF2F-AB2C-3C3E-0D1C03D0A3C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651C85-5BDD-D226-A839-4057FC6F096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1B9B9-1C0A-22C4-813A-2AD6359AE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C5161-5EB7-4B9F-1F88-35991F1AB67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1D5BA2B-52ED-2E78-AE54-5C9661315450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88D48-EEFD-1914-CB07-ADA68F1A1D1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E25BADE-2178-F8EB-9640-FA634325E05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7B57BB-D111-68E8-8E8E-94EE905B121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337B4F3-D17E-DC06-843A-89F9A36E45D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CBA14-951F-3816-0F58-7E917EE75454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20505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0960-2331-CB4B-F342-B1407F94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F24B-378B-8FA4-085A-522DD916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3 5 4 1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009D70-E1C1-69C1-B2E3-4821E7AF8D9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155FC-55AF-2357-873E-48FE515C0C3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677C36-F409-1C61-EC28-900C9DC9876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B2CE90D-1AB0-329D-6098-50C80B72BD3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4ADAA4-6105-41C9-4DCE-D01D964E49C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B6E97A-EC64-03C2-5796-BA037EB9126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37454F-1C6A-C93D-ECB4-60B5DC1943F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A06AC-95C4-A9D0-7390-98F0B364D68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53E151-9607-90CF-C543-B3E3B143778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7767BD-8D19-0C98-CAA4-8A3CDBEB689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0F7A72-8A3A-D5D7-7FB2-9F1971C7E4D8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CABDB-44C9-E8E5-86F6-7CFE64981CC6}"/>
              </a:ext>
            </a:extLst>
          </p:cNvPr>
          <p:cNvSpPr txBox="1"/>
          <p:nvPr/>
        </p:nvSpPr>
        <p:spPr>
          <a:xfrm>
            <a:off x="1825664" y="201924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455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7543297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FDBE-AC66-13C5-293E-ADC25783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3497-8CD1-4050-E6BA-D61B1FB4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2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AC01CE8-BD7A-B0FB-489D-C80B9E6FB6C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4B8426-B942-8579-AD0F-5A2F98CB871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4A3027-6752-7049-FD2F-ACB221777C5A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644D563-9B0C-4112-7592-2113B0A8C41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45E29D-0ECE-664E-2401-CC5AC7EEBC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F82F08-404F-E2F8-A743-866746A8209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1E5BEA-7DDD-F5EE-BD40-2E9739D41FB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027697-468C-4F89-C461-A9983816708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28EB712-4D89-61E9-75D0-C9186DA7ABCE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A95F5E-D925-523B-1AB0-64B8DEEBF31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DACADE-2650-A13D-01A9-3A1F6DCA0213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9D73-37F7-097A-8147-843154C2692A}"/>
              </a:ext>
            </a:extLst>
          </p:cNvPr>
          <p:cNvSpPr txBox="1"/>
          <p:nvPr/>
        </p:nvSpPr>
        <p:spPr>
          <a:xfrm>
            <a:off x="1124519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6462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E1AB-298D-C4E3-A804-A32208387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5139-0F98-9F89-F323-0726D5BD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81D3DE5-705A-364C-0000-D48E1C9A28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A8FD46-53F6-6F17-1932-C34AB0BE8CD6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0ED1D-AEAB-53BE-58CA-D82A78B9106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E587365-4BFA-E56A-5164-376FC7FC6A30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C749AE-EFF3-5AF0-AED3-3F69607BB21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8E25D-0688-EFDD-8DB4-9E0FEDE431D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B76F7E8-F671-C8D3-AF6C-EDF313ACAE9C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5AB9F-7B7B-7FCA-47DD-EC707500F12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9C3EB80-5904-608B-06E9-846D1B93BA37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DDD75-BD8F-56FB-EDD1-80FC27849A4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B974107-149D-E612-A225-8DE586FADF7B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7549554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50CD-DC0E-DB8D-93F3-BE6E40E3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E01D-5BE2-006A-C1A7-10A273CB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0293D8-E066-E67C-FACC-05A82613D21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E34451-2338-8491-0782-3181799E654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D90F80-7A73-DC50-AB2B-BE9CE04C1CE4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35BDE77-E26A-B126-3B00-ABDCF5F049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15999-1EE2-28BA-CBF1-19482DCFB7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AA9238-F9A4-8A11-655D-AF8EF5CD7D6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C87C6C-298B-34B9-ABB7-34A710041BF9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A94E23-F24A-81B4-0043-A1588BDBBA8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8B4ED33-A6C3-9C9E-FC31-0C8AFEE37219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537546-2DC3-CF93-03A5-A758A2250C67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54268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BFB632-E6EF-05C4-D2EC-BA3D3CB41A2F}"/>
              </a:ext>
            </a:extLst>
          </p:cNvPr>
          <p:cNvSpPr/>
          <p:nvPr/>
        </p:nvSpPr>
        <p:spPr>
          <a:xfrm>
            <a:off x="5283683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676273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8419-4B67-AE33-9BF1-25A29A61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7AF6-71F3-67F8-9A6F-9760038B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8729CF-484D-24D6-FDAF-4D7A0585FD4C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CB84DF-4D25-01F0-BEC1-48E051ED3474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C17FAA-A463-466A-AFF6-BC0BEF57F97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DD5C931-D9EB-9E81-300B-247B2000E76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1045EE-50E1-EC0E-9204-A424520E408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6D25F9-09F5-BE9F-97F7-544BB8A642D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45522A4-4568-22D2-C098-1F05FAE5088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E967F1-2BB3-2467-B4C7-369CC1B6977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46E8248-2C2E-C259-674E-347D2A964E31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B9B5F-30B2-73DA-0E9B-062DC2CE83F6}"/>
              </a:ext>
            </a:extLst>
          </p:cNvPr>
          <p:cNvSpPr txBox="1"/>
          <p:nvPr/>
        </p:nvSpPr>
        <p:spPr>
          <a:xfrm>
            <a:off x="3663214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495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1641-F81D-4D90-D05E-FE550E6C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AAB2-45EF-5A7E-E158-30F94D5C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55447F-8C05-26E8-3D80-64B88AA31E0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5EEE9C-FE69-649A-497C-3F52091F75B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50E7DC-2C91-217A-0D97-E134FF43605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264EE48-C607-4292-3495-24AD40F65F06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71F190-10C7-C2E1-E8F2-39EAA92F96F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19DE94-F38A-AC21-1C0B-DD3EFCB1DD1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026FCC6-C3C9-AE89-4FA1-639E8EA5BDD5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69239-D29A-7679-CADE-67A0FC61644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9A574C-F20A-0C2D-4E59-6FBFBD2DF78C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4E031-9F4E-66BE-1304-A8BCC14723B7}"/>
              </a:ext>
            </a:extLst>
          </p:cNvPr>
          <p:cNvSpPr txBox="1"/>
          <p:nvPr/>
        </p:nvSpPr>
        <p:spPr>
          <a:xfrm>
            <a:off x="2915311" y="2052634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3123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3EED-4902-DE96-8061-D2198B45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56A7-9C27-8DC6-6537-441C77E6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08A5DD-55E1-D5FB-2333-43D7C5B5DDC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B3D90D-A5E6-F545-EAC2-321CF635A3C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072400-0BAA-EE64-43A3-90B2A189B74E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1256FBC-D37C-7664-DC70-80A2E5DC3E8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5D8954-3D32-CC16-E572-7CC54BF60BA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DF577-002F-3F68-F8F5-95B6DCABA54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B516E1E-6128-71F5-D17A-CD815E88C8BF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7D1CC3-88AE-6CD8-3955-97EB5C5F96F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B5B970-9FAE-339F-1ADB-A53CCA00CC3D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34AB2-C3A4-0DFA-1F21-080C8C46C77D}"/>
              </a:ext>
            </a:extLst>
          </p:cNvPr>
          <p:cNvSpPr txBox="1"/>
          <p:nvPr/>
        </p:nvSpPr>
        <p:spPr>
          <a:xfrm>
            <a:off x="3432597" y="2333125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5923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A1DF-2C53-5A86-61BE-A0085126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4E3-C5B6-7E81-AF45-2D2BD795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5 4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26835F2-2D5B-2233-17D2-8C0D7DB65266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4D6E65-733E-AE4E-55D1-0D808DACE64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3268B6-08F0-9B05-E344-D4CB5017219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D6C803-1F93-931B-4B1A-5AF004AE7C3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CB462-F8FE-DC82-1741-FE11A4BE99C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B1A11D-E343-3933-3A02-2AAE8F625F2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CD8CD6F-899D-67F8-EDB2-D3C27A369D9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BE7D3-AC86-B980-156A-E1FDAE192A3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01F63F3-6355-ABBF-800C-EF2965B08C8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38005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30CFA-178D-3D9F-A191-4970BF5B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41D2-3B98-B40A-E3AF-72AA0397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2246AA-3B66-093D-485B-FF34A8B5516B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50AD94-D336-0D3F-CF53-EB7C5321AA6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73857B-4049-9C39-AD34-B45EB64AFD5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68B025-2D11-CD82-A841-4ED6A73487F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A152C-07C0-23C3-B7B5-1D4BB2BB06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CEB30-8F71-F2D3-40CE-DFF3A016AE7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4EA2A95-19A1-BFDF-9C8E-AE90566AFE28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2E07C-FE61-281B-F8BC-26E43CE19D6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38734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3B0F55C-907A-519A-CD07-8B17DED6E0B3}"/>
              </a:ext>
            </a:extLst>
          </p:cNvPr>
          <p:cNvSpPr/>
          <p:nvPr/>
        </p:nvSpPr>
        <p:spPr>
          <a:xfrm>
            <a:off x="3356737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457156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6D7B-06AA-342F-6E22-75B5543F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3E45-3166-8E7A-E9E9-90CF543C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3C912D-26F5-A998-EDE0-62A08069C83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25DDAC-0AFE-193A-82E1-4AC891CDF939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408017-DAED-5D1E-2DCB-5861C071A4C5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DC6FD4F-FD18-CFF5-9A2E-3C85840EA4F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170D0E-0BF8-31F6-8660-AB25FB663C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D5828-F0C9-38CD-638D-59899C733F9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E5D3D5E-C946-6A0F-CA54-08E327E86A13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2C641-5C07-3C8A-DCB9-DE7CAAD473B0}"/>
              </a:ext>
            </a:extLst>
          </p:cNvPr>
          <p:cNvSpPr txBox="1"/>
          <p:nvPr/>
        </p:nvSpPr>
        <p:spPr>
          <a:xfrm>
            <a:off x="3663214" y="11569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1900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530C-4A24-9B47-5219-7C825664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83CC-F244-9F90-4A89-6728BD95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EE3079F-CC45-8EE3-3D48-52591F784773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E1F818-D58B-3B0D-A14A-92FFABC328BD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5B3779-16FA-D812-43C8-D8F994C4A8ED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44DE24F-C9AF-8DD3-5F39-64A643BDBECC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7DCD4-C25D-BC6E-BCD3-F283525D4D2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490C1-4D3F-1E27-7F43-21D1F24E58D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D6ED838-F3B2-C01E-FAA8-B2CEAF85FCDE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85A73-4D42-955B-5DA7-65BC66F5BA77}"/>
              </a:ext>
            </a:extLst>
          </p:cNvPr>
          <p:cNvSpPr txBox="1"/>
          <p:nvPr/>
        </p:nvSpPr>
        <p:spPr>
          <a:xfrm>
            <a:off x="1772741" y="2075617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47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4917E-DDED-1D7E-B4FA-E841F6E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32396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39C5-490C-25E3-2768-1F69E4F6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31C-DCBF-629A-32C9-6D08EC64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CB0673-D2E0-3A0A-B91A-C65DD376503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E240B3-851E-617A-7FD4-1E60BAB07BFC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667C25-87FD-504F-B968-8AE2A6CBC489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8FFF70C-7969-8E25-906E-D29EB5B25D6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6B7C15-A577-1D2A-9A1E-FA2CDE28312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B85990-D03F-196B-D719-177E793E4AD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B86C45-FBB7-4CFA-E5D5-1566BD64D70D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ECCEA-9EE4-F08A-FE31-1E2847E7E2C7}"/>
              </a:ext>
            </a:extLst>
          </p:cNvPr>
          <p:cNvSpPr txBox="1"/>
          <p:nvPr/>
        </p:nvSpPr>
        <p:spPr>
          <a:xfrm>
            <a:off x="1124519" y="233461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5873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1F1A-AF28-C1F1-C62F-F3745294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88C3-607D-F52B-302B-7AE92B40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4 2 3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B549936-7DD6-7C68-D5E3-A88BF059CF4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C812E2-6AE0-37E8-01D1-E321A03CD80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794F10-6411-A852-2EF8-64B84DF0FFF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6B780F-99FD-1799-67B9-E4D273E2B3BF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3BAEE-96EE-7CE7-CA40-D141D08F6EF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FAE695-E7B3-ED42-AC4C-E512E2DA25A4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5AA4E43-AC8B-B4C5-CAC1-9C95E20FE771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310973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67DA-B308-69D6-9C6A-CB3F63DC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DECB-C02F-B827-732C-70522F9F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2DE171-AEAE-4B31-7F9A-A0B40A466225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2EB9D4-CF26-E60C-7375-1F8EE0D85A3F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ECE9C0-6C53-4996-37AC-8AEB99833297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84F8003-09FC-1217-80CA-66A5DC8EC109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64D57-015B-A03E-DCFE-839222FF345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39D653-70FE-A551-8EAA-A8A59E557C5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695446" y="2494777"/>
            <a:ext cx="777005" cy="423123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37A3BEC-C2D4-C5D8-C795-1581CE306A36}"/>
              </a:ext>
            </a:extLst>
          </p:cNvPr>
          <p:cNvSpPr/>
          <p:nvPr/>
        </p:nvSpPr>
        <p:spPr>
          <a:xfrm>
            <a:off x="1436444" y="2917900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858156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E9E6-06D0-297D-24D1-DE495B53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BE00-A4F9-B2B7-A896-943416D0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2 3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294E1BA-E347-0376-64CD-B8E27CD9CD2D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FAD639-121E-D510-39C4-DEBC1689EB5A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58A640-1E10-950C-0BDD-469DFD7AA7C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ACFDF1-0A12-578F-38F9-36B6A542EA71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3834EE-38A8-0F63-B575-7F07A99D4A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5189FF-37B8-E246-BC43-D6E46352AF31}"/>
              </a:ext>
            </a:extLst>
          </p:cNvPr>
          <p:cNvSpPr txBox="1"/>
          <p:nvPr/>
        </p:nvSpPr>
        <p:spPr>
          <a:xfrm>
            <a:off x="4805067" y="1119111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38268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D170F-4123-88C5-E008-7257793B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D30-CDF1-AEDD-8AEA-CE8A288E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19742F-34C2-C482-CAA5-5E306530C287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2B1B39-F4C1-1AFF-32E6-372F34DAB5C7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2572CE-ED6C-2773-2571-823396217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4C9D567-1A88-D970-3165-ACC8E3D10E7E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356845-362C-56A5-EEED-1D93AC5B64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4342AC-D010-D46E-926D-B16DA53EDA97}"/>
              </a:ext>
            </a:extLst>
          </p:cNvPr>
          <p:cNvSpPr txBox="1"/>
          <p:nvPr/>
        </p:nvSpPr>
        <p:spPr>
          <a:xfrm>
            <a:off x="5931905" y="1467859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37945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A9CD-574B-C0D4-869C-22CB51C3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1FDF-707F-42BE-3435-84676343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3 2 1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5BAB5B-3FAE-D5B9-5DEC-B885809C3C0A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1CD759-1A5A-5545-26D7-05044CE9E8D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5E121D-DC3F-A6C9-0AD7-286B780A3291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46FB69F-835A-954A-9846-3D04310E4378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F99FFB-85B1-F605-6C4C-83B850D46C6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237597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724C-CED6-42C2-B6FE-041C7B05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6BDC-3FCE-4320-EBEA-6A9FD46E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A7BA44-FBDA-2294-811E-3998CB43E56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D6198B-AA02-CB42-4253-F685A2936DB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438CFF-A43C-02E8-B1FF-765C446A08F2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49353EB-0854-B248-7D40-F325E3C8B3F2}"/>
              </a:ext>
            </a:extLst>
          </p:cNvPr>
          <p:cNvSpPr/>
          <p:nvPr/>
        </p:nvSpPr>
        <p:spPr>
          <a:xfrm>
            <a:off x="6243830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96EAD-FF34-C9DA-7A79-1EF46D430A5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729207" y="1631864"/>
            <a:ext cx="1590483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7326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69F5-C7E1-A06F-19CB-0C4D82A5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013E-F4F2-FA92-6AD2-8F3E2AA3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2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775069-F061-851E-6099-644E4985B458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CE0FE8-23CA-29CB-4BE3-493EFA28D130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EEAD00-609D-5835-BFB2-33FD5832C9EB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8F2E43-F815-8F2E-7DF8-1542D971CE72}"/>
              </a:ext>
            </a:extLst>
          </p:cNvPr>
          <p:cNvSpPr txBox="1"/>
          <p:nvPr/>
        </p:nvSpPr>
        <p:spPr>
          <a:xfrm>
            <a:off x="3663214" y="1070428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⚓️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9678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F219B-E6BC-B350-A260-9337C986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70AD-A515-CFF2-E613-0AE052A5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205850-0B04-27DB-9E52-601C0A9D7CCF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39A1BA-AB38-81F4-473F-D41944A9FC2E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76B493-D106-CF1B-6DF4-B8B457A5BAF0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6FB08A-C7FC-EB4B-5C30-AFB45E905B38}"/>
              </a:ext>
            </a:extLst>
          </p:cNvPr>
          <p:cNvSpPr txBox="1"/>
          <p:nvPr/>
        </p:nvSpPr>
        <p:spPr>
          <a:xfrm>
            <a:off x="2448494" y="1444710"/>
            <a:ext cx="6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💦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021744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E89A-769E-8EF5-F698-9092BBD9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2AC0-6F0D-E08E-4439-A0F66005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1BCF49-98AD-44BC-5C0B-8C0BDE8D57B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CD4EF7-F1C9-BD49-03FE-4AE721DADBF2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98CC2E-054F-890C-A0E4-3A95F71463A6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4024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CCAC39-3E52-42AD-39F9-AAB66147610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424933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22292-E1B8-9FB6-55D0-8FFE2DE6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AA46-F7C8-39FA-9D76-9B18ECB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1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345696-C26E-E6B4-379D-A1D4448C25E1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89E527-32AC-A501-C105-5C5E53925F9B}"/>
              </a:ext>
            </a:extLst>
          </p:cNvPr>
          <p:cNvSpPr/>
          <p:nvPr/>
        </p:nvSpPr>
        <p:spPr>
          <a:xfrm>
            <a:off x="2396591" y="2052634"/>
            <a:ext cx="518003" cy="5180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D5554A-9E0E-652E-51CD-DD94A639768C}"/>
              </a:ext>
            </a:extLst>
          </p:cNvPr>
          <p:cNvCxnSpPr>
            <a:cxnSpLocks/>
            <a:endCxn id="3" idx="7"/>
          </p:cNvCxnSpPr>
          <p:nvPr/>
        </p:nvCxnSpPr>
        <p:spPr>
          <a:xfrm flipH="1">
            <a:off x="2838734" y="1631864"/>
            <a:ext cx="1524190" cy="496631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423995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DD7D-D83C-E2E3-9A3A-138596D1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9A09-3EEA-4879-90E9-57C71D87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13EEC9-C8B4-0F64-CD33-B56AD1E94DF0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56753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A74A-2C18-462B-659A-2AF42419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3138-CDFF-3C32-09A2-5DE75506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D01EACD-4182-79A5-AB69-3158B0797AC9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345695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C9FE-E4C8-B088-6E89-EDFF9392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E32A-5EDD-A906-5C0A-B8B7C735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84D5D9-5FC8-D0EE-5C3A-0DA1D4DEA404}"/>
              </a:ext>
            </a:extLst>
          </p:cNvPr>
          <p:cNvSpPr/>
          <p:nvPr/>
        </p:nvSpPr>
        <p:spPr>
          <a:xfrm>
            <a:off x="4287064" y="1191132"/>
            <a:ext cx="518003" cy="5163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025140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CEE3-9F19-91F2-B2BD-E36F67A9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D83A-BA62-CA9C-6BE1-FAAA645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1 2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5 6 7 8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latin typeface="+mj-lt"/>
              </a:rPr>
              <a:t>9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608026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0734C-BABA-7A6E-1755-3FF781A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heap application:</a:t>
            </a:r>
            <a:br>
              <a:rPr lang="en-US"/>
            </a:br>
            <a:r>
              <a:rPr lang="en-US"/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68271631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1026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043B3991-FDF1-8B4A-249A-3436F911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0"/>
          <a:stretch/>
        </p:blipFill>
        <p:spPr bwMode="auto">
          <a:xfrm>
            <a:off x="4387174" y="800100"/>
            <a:ext cx="31375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F8637-2978-EE89-E00A-E6E76D4FAEA4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032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2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1E29F506-EEC8-B3F4-FB35-A8CD19BC2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14255"/>
          <a:stretch/>
        </p:blipFill>
        <p:spPr bwMode="auto">
          <a:xfrm>
            <a:off x="5000017" y="800100"/>
            <a:ext cx="229572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280D9-56F5-46BC-64BB-7FB35C7265E9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9147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1" r="22985"/>
          <a:stretch/>
        </p:blipFill>
        <p:spPr bwMode="auto">
          <a:xfrm>
            <a:off x="5642043" y="800100"/>
            <a:ext cx="178016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48CF0-B04B-2BDC-411C-946B99A7EB95}"/>
              </a:ext>
            </a:extLst>
          </p:cNvPr>
          <p:cNvSpPr txBox="1"/>
          <p:nvPr/>
        </p:nvSpPr>
        <p:spPr>
          <a:xfrm>
            <a:off x="4708187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38539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r="22985"/>
          <a:stretch/>
        </p:blipFill>
        <p:spPr bwMode="auto">
          <a:xfrm>
            <a:off x="5165387" y="800100"/>
            <a:ext cx="2256817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8B9965-E0C0-4CFA-9AA4-51539EF29937}"/>
              </a:ext>
            </a:extLst>
          </p:cNvPr>
          <p:cNvSpPr txBox="1"/>
          <p:nvPr/>
        </p:nvSpPr>
        <p:spPr>
          <a:xfrm>
            <a:off x="4036975" y="980451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add();</a:t>
            </a:r>
          </a:p>
        </p:txBody>
      </p:sp>
    </p:spTree>
    <p:extLst>
      <p:ext uri="{BB962C8B-B14F-4D97-AF65-F5344CB8AC3E}">
        <p14:creationId xmlns:p14="http://schemas.microsoft.com/office/powerpoint/2010/main" val="13596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A5A4DB7-3345-51FD-D3C6-6D611E37784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766775-ACA7-C0B6-597F-FACF3C7777C0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895010-2F20-93CE-D9EE-CDF5F0C9E8C8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363E4-F357-EA06-66BA-17FC9FD51876}"/>
              </a:ext>
            </a:extLst>
          </p:cNvPr>
          <p:cNvCxnSpPr>
            <a:cxnSpLocks/>
            <a:stCxn id="13" idx="3"/>
            <a:endCxn id="11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5480C0-A3D4-D6C7-1BA2-4EF2B2F2F198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5108077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4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988BF411-B92F-0316-D2A0-D98AC0FC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22984"/>
          <a:stretch/>
        </p:blipFill>
        <p:spPr bwMode="auto">
          <a:xfrm>
            <a:off x="4474723" y="800100"/>
            <a:ext cx="294748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CB0FA-B745-F7FC-0393-D1641D335FD6}"/>
              </a:ext>
            </a:extLst>
          </p:cNvPr>
          <p:cNvSpPr txBox="1"/>
          <p:nvPr/>
        </p:nvSpPr>
        <p:spPr>
          <a:xfrm>
            <a:off x="6449438" y="1097936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remove();</a:t>
            </a:r>
          </a:p>
        </p:txBody>
      </p:sp>
    </p:spTree>
    <p:extLst>
      <p:ext uri="{BB962C8B-B14F-4D97-AF65-F5344CB8AC3E}">
        <p14:creationId xmlns:p14="http://schemas.microsoft.com/office/powerpoint/2010/main" val="26710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r>
              <a:rPr lang="en-US"/>
              <a:t> queue</a:t>
            </a:r>
          </a:p>
        </p:txBody>
      </p:sp>
      <p:pic>
        <p:nvPicPr>
          <p:cNvPr id="5" name="Picture 2" descr="There is no 'rule of six' – the truth about the science of queueing | UK  news | The Guardian">
            <a:extLst>
              <a:ext uri="{FF2B5EF4-FFF2-40B4-BE49-F238E27FC236}">
                <a16:creationId xmlns:a16="http://schemas.microsoft.com/office/drawing/2014/main" id="{3B387FDE-9389-985F-9848-E166483D5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4" r="32209"/>
          <a:stretch/>
        </p:blipFill>
        <p:spPr bwMode="auto">
          <a:xfrm>
            <a:off x="5048656" y="800100"/>
            <a:ext cx="240273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6020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96989367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550592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FA9914-28DD-CFFB-1693-51A0F1E86720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4C685D4C-3F42-4EE7-3A24-0D78FB72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F2-059A-9AEA-CB00-4FF903E665F3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597492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4645379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3371849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08064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306797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203326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F8042-8E55-A1A4-F154-F13032577742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2" name="Picture 4" descr="Party Hat | Club Penguin Wiki | Fandom">
              <a:extLst>
                <a:ext uri="{FF2B5EF4-FFF2-40B4-BE49-F238E27FC236}">
                  <a16:creationId xmlns:a16="http://schemas.microsoft.com/office/drawing/2014/main" id="{020D9488-1549-AA03-C55D-A1ACCC66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4B1FEC-8CEB-9D1C-EE8D-E9C29C632707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644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36FC8-F5E4-A0F1-EECC-0AEB72058E3E}"/>
              </a:ext>
            </a:extLst>
          </p:cNvPr>
          <p:cNvGrpSpPr/>
          <p:nvPr/>
        </p:nvGrpSpPr>
        <p:grpSpPr>
          <a:xfrm>
            <a:off x="1798929" y="2918930"/>
            <a:ext cx="1336643" cy="1909273"/>
            <a:chOff x="326513" y="2918930"/>
            <a:chExt cx="1336643" cy="1909273"/>
          </a:xfrm>
        </p:grpSpPr>
        <p:pic>
          <p:nvPicPr>
            <p:cNvPr id="9" name="Picture 2" descr="Penguin | Club Penguin Shutdown Wiki | Fandom">
              <a:extLst>
                <a:ext uri="{FF2B5EF4-FFF2-40B4-BE49-F238E27FC236}">
                  <a16:creationId xmlns:a16="http://schemas.microsoft.com/office/drawing/2014/main" id="{2A2D9939-D679-5807-E3BC-1F2A30AE7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0FFF39-5754-82F9-3F02-379A4F2A790E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9DDCEC-47E1-2902-FA3A-5DEEB91EA2CF}"/>
              </a:ext>
            </a:extLst>
          </p:cNvPr>
          <p:cNvGrpSpPr/>
          <p:nvPr/>
        </p:nvGrpSpPr>
        <p:grpSpPr>
          <a:xfrm>
            <a:off x="525399" y="2918930"/>
            <a:ext cx="1226120" cy="1894981"/>
            <a:chOff x="-947017" y="2918930"/>
            <a:chExt cx="1226120" cy="1894981"/>
          </a:xfrm>
        </p:grpSpPr>
        <p:pic>
          <p:nvPicPr>
            <p:cNvPr id="12" name="Picture 2" descr="Dark Green | Club Penguin Wiki | Fandom">
              <a:extLst>
                <a:ext uri="{FF2B5EF4-FFF2-40B4-BE49-F238E27FC236}">
                  <a16:creationId xmlns:a16="http://schemas.microsoft.com/office/drawing/2014/main" id="{D033C86F-121D-83FD-39F5-352DF8074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482F-A3CA-12FF-0AC8-3C802A5660B9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D33CE-1F4D-CC57-0A64-960776034106}"/>
              </a:ext>
            </a:extLst>
          </p:cNvPr>
          <p:cNvGrpSpPr/>
          <p:nvPr/>
        </p:nvGrpSpPr>
        <p:grpSpPr>
          <a:xfrm>
            <a:off x="4686319" y="2702784"/>
            <a:ext cx="1203028" cy="2049440"/>
            <a:chOff x="3213903" y="2702784"/>
            <a:chExt cx="1203028" cy="2049440"/>
          </a:xfrm>
        </p:grpSpPr>
        <p:pic>
          <p:nvPicPr>
            <p:cNvPr id="15" name="Picture 4" descr="Party Hat | Club Penguin Wiki | Fandom">
              <a:extLst>
                <a:ext uri="{FF2B5EF4-FFF2-40B4-BE49-F238E27FC236}">
                  <a16:creationId xmlns:a16="http://schemas.microsoft.com/office/drawing/2014/main" id="{65DA5A4C-9F5E-D1FB-A180-803F8D1D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8641B0-6756-931E-9D40-5F354932157D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1AE763-4396-8176-CB39-922992A8A58F}"/>
              </a:ext>
            </a:extLst>
          </p:cNvPr>
          <p:cNvGrpSpPr/>
          <p:nvPr/>
        </p:nvGrpSpPr>
        <p:grpSpPr>
          <a:xfrm>
            <a:off x="3263669" y="2826534"/>
            <a:ext cx="1200426" cy="1997078"/>
            <a:chOff x="1791253" y="2826534"/>
            <a:chExt cx="1200426" cy="1997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0F37A-DBC3-DB02-90B2-6AF5803834C4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9" name="Picture 4" descr="Inflatable Duck | Club Penguin Wiki | Fandom">
              <a:extLst>
                <a:ext uri="{FF2B5EF4-FFF2-40B4-BE49-F238E27FC236}">
                  <a16:creationId xmlns:a16="http://schemas.microsoft.com/office/drawing/2014/main" id="{FCA6C11C-9F12-0A35-AEF7-D79F6FAB4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81086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520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3B38F-B02B-F648-FC1A-E2C7CD4F0C84}"/>
              </a:ext>
            </a:extLst>
          </p:cNvPr>
          <p:cNvGrpSpPr/>
          <p:nvPr/>
        </p:nvGrpSpPr>
        <p:grpSpPr>
          <a:xfrm>
            <a:off x="0" y="1146231"/>
            <a:ext cx="9127353" cy="3997270"/>
            <a:chOff x="0" y="1146231"/>
            <a:chExt cx="9127353" cy="3997270"/>
          </a:xfrm>
        </p:grpSpPr>
        <p:pic>
          <p:nvPicPr>
            <p:cNvPr id="2050" name="Picture 2" descr="Places - Club Penguin Cheats">
              <a:extLst>
                <a:ext uri="{FF2B5EF4-FFF2-40B4-BE49-F238E27FC236}">
                  <a16:creationId xmlns:a16="http://schemas.microsoft.com/office/drawing/2014/main" id="{226887F9-B1BA-5A85-FDBB-2EE0A804D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242" t="4956" r="33603" b="44775"/>
            <a:stretch/>
          </p:blipFill>
          <p:spPr bwMode="auto">
            <a:xfrm>
              <a:off x="0" y="1146231"/>
              <a:ext cx="9127353" cy="399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BE69D2-36EB-C175-EE1B-9419405B1E7A}"/>
                </a:ext>
              </a:extLst>
            </p:cNvPr>
            <p:cNvSpPr/>
            <p:nvPr/>
          </p:nvSpPr>
          <p:spPr>
            <a:xfrm>
              <a:off x="0" y="1146231"/>
              <a:ext cx="8015288" cy="3997270"/>
            </a:xfrm>
            <a:prstGeom prst="rect">
              <a:avLst/>
            </a:prstGeom>
            <a:gradFill>
              <a:gsLst>
                <a:gs pos="54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C5C2B21-42E0-E8B0-D676-30950345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extension:</a:t>
            </a:r>
            <a:r>
              <a:rPr lang="en-US"/>
              <a:t> priority queue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08CBDD-19B5-200B-F4C5-26EB1291D60E}"/>
              </a:ext>
            </a:extLst>
          </p:cNvPr>
          <p:cNvGrpSpPr/>
          <p:nvPr/>
        </p:nvGrpSpPr>
        <p:grpSpPr>
          <a:xfrm>
            <a:off x="326513" y="2918930"/>
            <a:ext cx="1336643" cy="1909273"/>
            <a:chOff x="326513" y="2918930"/>
            <a:chExt cx="1336643" cy="1909273"/>
          </a:xfrm>
        </p:grpSpPr>
        <p:pic>
          <p:nvPicPr>
            <p:cNvPr id="30" name="Picture 2" descr="Penguin | Club Penguin Shutdown Wiki | Fandom">
              <a:extLst>
                <a:ext uri="{FF2B5EF4-FFF2-40B4-BE49-F238E27FC236}">
                  <a16:creationId xmlns:a16="http://schemas.microsoft.com/office/drawing/2014/main" id="{5CB56EC2-ACCA-224A-3976-6417C8121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13" y="3400335"/>
              <a:ext cx="1336643" cy="142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BD75D-5F08-65EA-26E0-FE77306CFD5A}"/>
                </a:ext>
              </a:extLst>
            </p:cNvPr>
            <p:cNvSpPr txBox="1"/>
            <p:nvPr/>
          </p:nvSpPr>
          <p:spPr>
            <a:xfrm>
              <a:off x="397951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C6125-9CD4-A47C-C4F6-B7978E01A123}"/>
              </a:ext>
            </a:extLst>
          </p:cNvPr>
          <p:cNvGrpSpPr/>
          <p:nvPr/>
        </p:nvGrpSpPr>
        <p:grpSpPr>
          <a:xfrm>
            <a:off x="-947017" y="2918930"/>
            <a:ext cx="1226120" cy="1894981"/>
            <a:chOff x="-947017" y="2918930"/>
            <a:chExt cx="1226120" cy="1894981"/>
          </a:xfrm>
        </p:grpSpPr>
        <p:pic>
          <p:nvPicPr>
            <p:cNvPr id="32" name="Picture 2" descr="Dark Green | Club Penguin Wiki | Fandom">
              <a:extLst>
                <a:ext uri="{FF2B5EF4-FFF2-40B4-BE49-F238E27FC236}">
                  <a16:creationId xmlns:a16="http://schemas.microsoft.com/office/drawing/2014/main" id="{7794C1F7-1B48-72E3-95AB-2193A9AE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62309" y="3528930"/>
              <a:ext cx="1141412" cy="128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9FD301-25BB-3B23-25E3-2B54A4F00203}"/>
                </a:ext>
              </a:extLst>
            </p:cNvPr>
            <p:cNvSpPr txBox="1"/>
            <p:nvPr/>
          </p:nvSpPr>
          <p:spPr>
            <a:xfrm>
              <a:off x="-947017" y="2918930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ACB37-A1BA-FAC9-D85F-3A1A79BA8C3D}"/>
              </a:ext>
            </a:extLst>
          </p:cNvPr>
          <p:cNvGrpSpPr/>
          <p:nvPr/>
        </p:nvGrpSpPr>
        <p:grpSpPr>
          <a:xfrm>
            <a:off x="3213903" y="2702784"/>
            <a:ext cx="1203028" cy="2049440"/>
            <a:chOff x="3213903" y="2702784"/>
            <a:chExt cx="1203028" cy="2049440"/>
          </a:xfrm>
        </p:grpSpPr>
        <p:pic>
          <p:nvPicPr>
            <p:cNvPr id="40" name="Picture 4" descr="Party Hat | Club Penguin Wiki | Fandom">
              <a:extLst>
                <a:ext uri="{FF2B5EF4-FFF2-40B4-BE49-F238E27FC236}">
                  <a16:creationId xmlns:a16="http://schemas.microsoft.com/office/drawing/2014/main" id="{0DB9628B-2E52-133D-1D75-52B8B28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52" y="3184189"/>
              <a:ext cx="1173679" cy="156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5F600-85E0-A8B3-61DA-2D7832C294B1}"/>
                </a:ext>
              </a:extLst>
            </p:cNvPr>
            <p:cNvSpPr txBox="1"/>
            <p:nvPr/>
          </p:nvSpPr>
          <p:spPr>
            <a:xfrm>
              <a:off x="3213903" y="270278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8176E2-60A6-61E4-1F0F-934F85499E1C}"/>
              </a:ext>
            </a:extLst>
          </p:cNvPr>
          <p:cNvGrpSpPr/>
          <p:nvPr/>
        </p:nvGrpSpPr>
        <p:grpSpPr>
          <a:xfrm>
            <a:off x="1791253" y="2826534"/>
            <a:ext cx="1200426" cy="1997078"/>
            <a:chOff x="1791253" y="2826534"/>
            <a:chExt cx="1200426" cy="19970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C789A-7B90-8D71-FE1F-2E1962BD09A0}"/>
                </a:ext>
              </a:extLst>
            </p:cNvPr>
            <p:cNvSpPr txBox="1"/>
            <p:nvPr/>
          </p:nvSpPr>
          <p:spPr>
            <a:xfrm>
              <a:off x="1791253" y="2826534"/>
              <a:ext cx="1200426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5</a:t>
              </a:r>
            </a:p>
          </p:txBody>
        </p:sp>
        <p:pic>
          <p:nvPicPr>
            <p:cNvPr id="17412" name="Picture 4" descr="Inflatable Duck | Club Penguin Wiki | Fandom">
              <a:extLst>
                <a:ext uri="{FF2B5EF4-FFF2-40B4-BE49-F238E27FC236}">
                  <a16:creationId xmlns:a16="http://schemas.microsoft.com/office/drawing/2014/main" id="{430067BB-AE56-ABAE-66A6-217A948E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727" y="3404925"/>
              <a:ext cx="993478" cy="14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03B967-3DAB-262C-5DA4-AF5C6671318C}"/>
              </a:ext>
            </a:extLst>
          </p:cNvPr>
          <p:cNvGrpSpPr/>
          <p:nvPr/>
        </p:nvGrpSpPr>
        <p:grpSpPr>
          <a:xfrm>
            <a:off x="4575505" y="2355792"/>
            <a:ext cx="1598781" cy="2600570"/>
            <a:chOff x="4575505" y="2355792"/>
            <a:chExt cx="1598781" cy="2600570"/>
          </a:xfrm>
        </p:grpSpPr>
        <p:pic>
          <p:nvPicPr>
            <p:cNvPr id="44" name="Picture 10" descr="Rockhopper | Disney Wiki | Fandom">
              <a:extLst>
                <a:ext uri="{FF2B5EF4-FFF2-40B4-BE49-F238E27FC236}">
                  <a16:creationId xmlns:a16="http://schemas.microsoft.com/office/drawing/2014/main" id="{2F1DAE06-AB9F-0101-FBAC-EBBE5289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95" y="2980049"/>
              <a:ext cx="1200427" cy="197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35C50-AB81-92FD-0223-2AB98E1B041D}"/>
                </a:ext>
              </a:extLst>
            </p:cNvPr>
            <p:cNvSpPr txBox="1"/>
            <p:nvPr/>
          </p:nvSpPr>
          <p:spPr>
            <a:xfrm>
              <a:off x="4575505" y="2355792"/>
              <a:ext cx="159878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50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E531ECF-7B18-BE2D-671B-77237127D28C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53EEE9-CAAD-D22E-7447-22FC86B0E804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E747C1-A89C-BC3E-2B38-7B96A2EFAE64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48D42F-B879-9C0B-6ACC-4F33929DFAE8}"/>
              </a:ext>
            </a:extLst>
          </p:cNvPr>
          <p:cNvCxnSpPr>
            <a:cxnSpLocks/>
            <a:stCxn id="21" idx="3"/>
            <a:endCxn id="19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6B9DB2-09D3-FFF3-A885-E2B202F2D879}"/>
              </a:ext>
            </a:extLst>
          </p:cNvPr>
          <p:cNvCxnSpPr>
            <a:cxnSpLocks/>
            <a:stCxn id="21" idx="5"/>
            <a:endCxn id="2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F72AD2-7316-D21E-4AB6-DD5AB1DD50D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DBC838-5C1D-2163-81D3-B4447243741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48545D9-253C-B1A7-10E8-3235DC637CC7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37424B-F53B-CC33-8434-2DE874AA6B20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297969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priority queue</a:t>
            </a:r>
            <a:r>
              <a:rPr lang="en-US"/>
              <a:t>'s remove() function removes the element with </a:t>
            </a:r>
            <a:r>
              <a:rPr lang="en-US" b="1"/>
              <a:t>highest priority</a:t>
            </a:r>
          </a:p>
        </p:txBody>
      </p:sp>
    </p:spTree>
    <p:extLst>
      <p:ext uri="{BB962C8B-B14F-4D97-AF65-F5344CB8AC3E}">
        <p14:creationId xmlns:p14="http://schemas.microsoft.com/office/powerpoint/2010/main" val="331242646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43297-43F5-9EA2-C9E8-CD4C0D1E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max</a:t>
            </a:r>
            <a:r>
              <a:rPr lang="en-US"/>
              <a:t> </a:t>
            </a:r>
            <a:r>
              <a:rPr lang="en-US" b="1"/>
              <a:t>heap</a:t>
            </a:r>
            <a:r>
              <a:rPr lang="en-US"/>
              <a:t>'s remove()</a:t>
            </a:r>
            <a:br>
              <a:rPr lang="en-US"/>
            </a:br>
            <a:r>
              <a:rPr lang="en-US"/>
              <a:t>function removes the node</a:t>
            </a:r>
            <a:br>
              <a:rPr lang="en-US"/>
            </a:br>
            <a:r>
              <a:rPr lang="en-US"/>
              <a:t>with </a:t>
            </a:r>
            <a:r>
              <a:rPr lang="en-US" b="1"/>
              <a:t>maximum value</a:t>
            </a:r>
          </a:p>
        </p:txBody>
      </p:sp>
    </p:spTree>
    <p:extLst>
      <p:ext uri="{BB962C8B-B14F-4D97-AF65-F5344CB8AC3E}">
        <p14:creationId xmlns:p14="http://schemas.microsoft.com/office/powerpoint/2010/main" val="3695810086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A353-E7C9-E820-9B47-B5F2C5D2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✨ a max heap is a natural way to implement a priority queue ✨ </a:t>
            </a:r>
          </a:p>
        </p:txBody>
      </p:sp>
    </p:spTree>
    <p:extLst>
      <p:ext uri="{BB962C8B-B14F-4D97-AF65-F5344CB8AC3E}">
        <p14:creationId xmlns:p14="http://schemas.microsoft.com/office/powerpoint/2010/main" val="1332896162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F1481-98B6-C033-5396-984BE6CC5F10}"/>
              </a:ext>
            </a:extLst>
          </p:cNvPr>
          <p:cNvSpPr txBox="1"/>
          <p:nvPr/>
        </p:nvSpPr>
        <p:spPr>
          <a:xfrm>
            <a:off x="3736258" y="2110085"/>
            <a:ext cx="167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👼</a:t>
            </a:r>
          </a:p>
        </p:txBody>
      </p:sp>
    </p:spTree>
    <p:extLst>
      <p:ext uri="{BB962C8B-B14F-4D97-AF65-F5344CB8AC3E}">
        <p14:creationId xmlns:p14="http://schemas.microsoft.com/office/powerpoint/2010/main" val="214004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116">
            <a:extLst>
              <a:ext uri="{FF2B5EF4-FFF2-40B4-BE49-F238E27FC236}">
                <a16:creationId xmlns:a16="http://schemas.microsoft.com/office/drawing/2014/main" id="{BC0BD007-C835-190B-EE06-3D15A48E30B5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9B929D7-3863-6535-6516-726BE2FC08BC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901ED82-C208-5582-B0C4-8AB76919E266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A8D0618-9908-9197-A3EA-35BFC2AB4CD6}"/>
              </a:ext>
            </a:extLst>
          </p:cNvPr>
          <p:cNvCxnSpPr>
            <a:cxnSpLocks/>
            <a:stCxn id="141" idx="3"/>
            <a:endCxn id="117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F11691-7BCE-82F9-E663-EBECE2B9150C}"/>
              </a:ext>
            </a:extLst>
          </p:cNvPr>
          <p:cNvCxnSpPr>
            <a:cxnSpLocks/>
            <a:stCxn id="141" idx="5"/>
            <a:endCxn id="130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5F7D66-1F0B-A346-4466-BA233940B41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905C88-717B-22E3-3233-F6FC6B465DE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DEEF086A-245D-9C0D-B33B-DCD1340E88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B7B943-FC6C-B7F7-30CC-920E3D50FC66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9403A-8DE5-CD17-F718-51687134298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E2F7E2-7497-BC72-A1FA-81A15B1889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2692C2-3A60-284D-A341-0AF1513FD073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DE2351-A627-7177-EB6C-85903437CEDB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240291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79E085F-B1D0-11E3-4F36-DD7CAA3867CA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1D0908-9F55-C28D-77C9-90400A21B0F8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2D8C35-D367-031B-BA64-5F39D0A5069C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9AD111-0804-8C1A-6A87-B566D98F6DD8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B8AC51-9AE7-8ECD-E88C-4AF0C91407AD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B475FE-14AF-5FED-9FFC-74FBB8CD4CD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D8B807-850D-44A2-6847-9DCC7D3A9C5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759938-FE24-8076-DA99-A8A08EBE57FF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7FBCD8-54AC-D669-1B54-349CAD3220E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9022FE-814E-ABAA-0CB0-A791C995069E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CB5799-09B6-6F1B-7183-97932D00B8F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6FDB3D5-2D26-6827-230A-92B8C42026B8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B071B7-EBD3-52BF-00F9-2A59F7152351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6948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024085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049D2-C023-6483-4B8D-72CBE4D3EEF5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A782-C906-007A-6058-BF57BFB4774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E0CB1C-D78E-0A3E-6FDA-70EBD15F35B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4C9320-E516-80BA-9CCD-06792C6E63C1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70627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[address the election?]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5AA-5352-6E97-EB6A-6FCF6C50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63A69-D840-BD25-A080-198BF546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228899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487926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4B28-41D6-D260-A5B7-F470FE35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9BC70-9436-E36F-1CEB-19FF118E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for-each can be convenient but...</a:t>
            </a:r>
          </a:p>
        </p:txBody>
      </p:sp>
    </p:spTree>
    <p:extLst>
      <p:ext uri="{BB962C8B-B14F-4D97-AF65-F5344CB8AC3E}">
        <p14:creationId xmlns:p14="http://schemas.microsoft.com/office/powerpoint/2010/main" val="700436115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  <a:br>
              <a:rPr lang="en-US" sz="4000"/>
            </a:br>
            <a:r>
              <a:rPr lang="en-US" sz="2800"/>
              <a:t>(some languages don't even have one)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☠️</a:t>
            </a:r>
            <a:br>
              <a:rPr lang="en-US" sz="3600"/>
            </a:br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2547821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944746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E82D3-8B3A-9BC4-76EF-341F11FC5182}"/>
              </a:ext>
            </a:extLst>
          </p:cNvPr>
          <p:cNvSpPr txBox="1"/>
          <p:nvPr/>
        </p:nvSpPr>
        <p:spPr>
          <a:xfrm>
            <a:off x="457200" y="1206548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    things[i] = new Thing();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</a:rPr>
              <a:t>// does write to array 🙂👍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49116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F30A90-6079-948B-2418-DD71FA2788F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EE6AF-69A9-1B3D-C277-F9AFD7A4EA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67833D6-6EFE-1521-9F66-2E785CE9E944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8EEFDE-2E36-1D37-444B-32747455DF55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2333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BC75-4C92-A1F6-23F3-FB625C9D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A75C9-D1DC-0F81-93F4-28FC40B2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07B991F-7618-FD7E-241B-13D6A85A9464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5F15A0DA-64A0-DA3D-15BF-6C8F700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CE14F-BFE6-7B20-564F-D8479C52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B808CDC-9376-FBA3-346A-283FCF2C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0FA34-0449-CE3A-82B7-A6DB202C3C27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B99F504C-2D04-8DED-1517-C7C2EF2D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7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92F3F-879A-A346-150A-19A098E0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A0C31-E3F0-9AF4-EDDA-2AAF50B3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18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B2B9B24-9D1F-421A-4ACC-C21F97CB450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C9DC3-6708-3965-4789-F01277D0C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E5C00E-91CE-2F56-FEBF-C353D6FE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5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</a:t>
            </a:r>
            <a:r>
              <a:rPr lang="en-US" sz="2000"/>
              <a:t>(pre-order)</a:t>
            </a:r>
            <a:r>
              <a:rPr lang="en-US"/>
              <a:t>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first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first</a:t>
            </a:r>
            <a:r>
              <a:rPr lang="en-US" b="1"/>
              <a:t>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many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93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689917087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1983-C841-A611-F131-526A1042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94F974-2C3B-0E67-1CC2-0D63390C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341663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0B355F-2D44-CFB7-1789-8AE095A0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grayscl/>
          </a:blip>
          <a:srcRect l="33543" t="15667" r="32034" b="28067"/>
          <a:stretch/>
        </p:blipFill>
        <p:spPr>
          <a:xfrm rot="10800000">
            <a:off x="6461788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3169D9-2173-12B4-DA4E-8129F161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 spc="1200"/>
              <a:t>Week09c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AF7C-C322-9C14-1ACF-09311A719C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/>
              <a:t>trees vs.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A9EEF-7CF3-FC88-51D1-6B56B8680650}"/>
              </a:ext>
            </a:extLst>
          </p:cNvPr>
          <p:cNvSpPr txBox="1"/>
          <p:nvPr/>
        </p:nvSpPr>
        <p:spPr>
          <a:xfrm>
            <a:off x="7094609" y="97104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ea typeface="Segoe UI Emoji" panose="020B0502040204020203" pitchFamily="34" charset="0"/>
              </a:rPr>
              <a:t>Friday.</a:t>
            </a:r>
            <a:endParaRPr lang="en-US" sz="2400">
              <a:solidFill>
                <a:schemeClr val="bg1">
                  <a:lumMod val="95000"/>
                </a:schemeClr>
              </a:solidFill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21787-C6BC-8147-3A50-28A2C0252AE7}"/>
              </a:ext>
            </a:extLst>
          </p:cNvPr>
          <p:cNvSpPr txBox="1"/>
          <p:nvPr/>
        </p:nvSpPr>
        <p:spPr>
          <a:xfrm>
            <a:off x="457198" y="2707823"/>
            <a:ext cx="4456177" cy="2062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Consolas" panose="020B0609020204030204" pitchFamily="49" charset="0"/>
              </a:rPr>
              <a:t>WARMUP</a:t>
            </a:r>
          </a:p>
          <a:p>
            <a:pPr algn="ctr"/>
            <a:endParaRPr lang="en-US" sz="2000" b="1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have you ever played the game Worms World Party?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Wingdings" pitchFamily="2" charset="2"/>
              </a:rPr>
              <a:t>how would you implement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19EE9-DDD0-877A-849E-C9724CB4E2D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24600" y="2818484"/>
            <a:ext cx="2438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3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6D76FEA-485B-5C7A-B33C-3CFCB8EA4A06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0BF1A1-ED80-79C9-FF7F-20E557EA2EA2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452FF-83C3-D39E-8CCE-F8CEE20058EE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3604-EFC9-6E2B-14F0-70B006CDFBB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9562647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A7701-67E1-746D-8DEA-540F057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2125245848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CAF4-6393-DCA1-35D9-D75A5561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BA75B-E494-5916-D6F3-CE4C256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 Traversal Tutorial treview</a:t>
            </a:r>
          </a:p>
        </p:txBody>
      </p:sp>
    </p:spTree>
    <p:extLst>
      <p:ext uri="{BB962C8B-B14F-4D97-AF65-F5344CB8AC3E}">
        <p14:creationId xmlns:p14="http://schemas.microsoft.com/office/powerpoint/2010/main" val="3626483443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C437-A48A-37C9-46B9-C95E4BB2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25D6EF-E32C-1932-2AA7-317761C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7DFD-8611-3537-03D1-4C0BB39B9A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5758" y="190107"/>
            <a:ext cx="2931058" cy="4763286"/>
          </a:xfrm>
        </p:spPr>
        <p:txBody>
          <a:bodyPr>
            <a:noAutofit/>
          </a:bodyPr>
          <a:lstStyle/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0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1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2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3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4 added to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5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6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removed from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removed from queue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7 added to queue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removed from queue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52DDF2-50B2-A914-4254-6878EE6029FF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A696CD-8891-7451-3667-784B09799B9C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6931EF-5C20-B7BE-1A3C-1D1F64D960F1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710A6D-C261-2C16-4605-D4DA8C73B600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560E3C-9F3B-E739-B764-18D6549335D9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0E4096-EF60-2211-64A5-1E1F5F6E5EA2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77BE1A-B3BE-63A6-6F45-A33C49705F90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77B03-1284-216B-A2A2-9F44FE7BD082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7715F5-E080-DCA9-3A3B-0E1F12F36A9D}"/>
              </a:ext>
            </a:extLst>
          </p:cNvPr>
          <p:cNvSpPr txBox="1"/>
          <p:nvPr/>
        </p:nvSpPr>
        <p:spPr>
          <a:xfrm>
            <a:off x="3863228" y="2571750"/>
            <a:ext cx="395623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00097-38E0-9201-67C7-D338826EE1A2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17386A-D057-FED2-055E-DC3300E1EE91}"/>
              </a:ext>
            </a:extLst>
          </p:cNvPr>
          <p:cNvSpPr/>
          <p:nvPr/>
        </p:nvSpPr>
        <p:spPr>
          <a:xfrm>
            <a:off x="7524413" y="941396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1BEC0-9581-B41E-5F94-433FF239861A}"/>
              </a:ext>
            </a:extLst>
          </p:cNvPr>
          <p:cNvSpPr/>
          <p:nvPr/>
        </p:nvSpPr>
        <p:spPr>
          <a:xfrm>
            <a:off x="681558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93F6A3-652E-A6EB-0D22-77A8D6918A93}"/>
              </a:ext>
            </a:extLst>
          </p:cNvPr>
          <p:cNvSpPr/>
          <p:nvPr/>
        </p:nvSpPr>
        <p:spPr>
          <a:xfrm>
            <a:off x="6433170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F994F-4CDC-94F3-EC9D-00F21FE0EF1E}"/>
              </a:ext>
            </a:extLst>
          </p:cNvPr>
          <p:cNvSpPr/>
          <p:nvPr/>
        </p:nvSpPr>
        <p:spPr>
          <a:xfrm>
            <a:off x="7141997" y="2453572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80EFB-ED44-5AA0-8CA0-EDB57E3343E6}"/>
              </a:ext>
            </a:extLst>
          </p:cNvPr>
          <p:cNvSpPr/>
          <p:nvPr/>
        </p:nvSpPr>
        <p:spPr>
          <a:xfrm>
            <a:off x="7521853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B9B426-EBBD-6DC1-E2B4-B6864336AB28}"/>
              </a:ext>
            </a:extLst>
          </p:cNvPr>
          <p:cNvSpPr/>
          <p:nvPr/>
        </p:nvSpPr>
        <p:spPr>
          <a:xfrm>
            <a:off x="8279135" y="177138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34D03D-F766-5CE1-A86D-9BB0F7CC59A2}"/>
              </a:ext>
            </a:extLst>
          </p:cNvPr>
          <p:cNvSpPr/>
          <p:nvPr/>
        </p:nvSpPr>
        <p:spPr>
          <a:xfrm>
            <a:off x="8242525" y="3283560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239980-08A9-97AE-3101-FD0309A24B3E}"/>
              </a:ext>
            </a:extLst>
          </p:cNvPr>
          <p:cNvCxnSpPr>
            <a:cxnSpLocks/>
          </p:cNvCxnSpPr>
          <p:nvPr/>
        </p:nvCxnSpPr>
        <p:spPr>
          <a:xfrm flipH="1">
            <a:off x="7006793" y="1267808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1ED585-4706-60C6-695C-D71B54E86070}"/>
              </a:ext>
            </a:extLst>
          </p:cNvPr>
          <p:cNvCxnSpPr>
            <a:cxnSpLocks/>
          </p:cNvCxnSpPr>
          <p:nvPr/>
        </p:nvCxnSpPr>
        <p:spPr>
          <a:xfrm flipH="1">
            <a:off x="6624378" y="2097796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63B22D-5A4E-91B0-9005-A5B140F8BC31}"/>
              </a:ext>
            </a:extLst>
          </p:cNvPr>
          <p:cNvCxnSpPr>
            <a:cxnSpLocks/>
          </p:cNvCxnSpPr>
          <p:nvPr/>
        </p:nvCxnSpPr>
        <p:spPr>
          <a:xfrm>
            <a:off x="7141997" y="2097796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F9BCBD-38E4-00AA-6788-BAFEC0D9C930}"/>
              </a:ext>
            </a:extLst>
          </p:cNvPr>
          <p:cNvCxnSpPr>
            <a:cxnSpLocks/>
          </p:cNvCxnSpPr>
          <p:nvPr/>
        </p:nvCxnSpPr>
        <p:spPr>
          <a:xfrm flipH="1">
            <a:off x="7713061" y="1323811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ECF818-F0A7-4BB0-58B6-4E5AA3387EDC}"/>
              </a:ext>
            </a:extLst>
          </p:cNvPr>
          <p:cNvCxnSpPr>
            <a:cxnSpLocks/>
          </p:cNvCxnSpPr>
          <p:nvPr/>
        </p:nvCxnSpPr>
        <p:spPr>
          <a:xfrm>
            <a:off x="7850825" y="1267808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E2999-F7A7-37D0-0146-12E7BE706621}"/>
              </a:ext>
            </a:extLst>
          </p:cNvPr>
          <p:cNvCxnSpPr>
            <a:cxnSpLocks/>
          </p:cNvCxnSpPr>
          <p:nvPr/>
        </p:nvCxnSpPr>
        <p:spPr>
          <a:xfrm flipH="1">
            <a:off x="8433733" y="2835987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87163-4DF7-55AB-C5BA-75DCC534215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470343" y="2153799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37FA692-ACC7-E17F-DD63-FEC1F9EAB125}"/>
              </a:ext>
            </a:extLst>
          </p:cNvPr>
          <p:cNvSpPr/>
          <p:nvPr/>
        </p:nvSpPr>
        <p:spPr>
          <a:xfrm>
            <a:off x="8279135" y="2452799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667192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C19A3-0097-EE52-4E71-85D29AE53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F1472-0997-6BB1-6469-2143B0A8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6" y="150437"/>
            <a:ext cx="8229600" cy="667168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22EB9-E4E0-F77C-11C7-9C801647FA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8482" y="150439"/>
            <a:ext cx="2917716" cy="4842624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>
                <a:latin typeface="+mj-lt"/>
              </a:rPr>
              <a:t>finish recurse(4)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>
                <a:latin typeface="+mj-lt"/>
              </a:rPr>
              <a:t>finish recurse(5)</a:t>
            </a:r>
          </a:p>
          <a:p>
            <a:r>
              <a:rPr lang="en-US">
                <a:latin typeface="+mj-lt"/>
              </a:rPr>
              <a:t>finish recurse(1)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>
                <a:latin typeface="+mj-lt"/>
              </a:rPr>
              <a:t>finish recurse(2)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>
                <a:latin typeface="+mj-lt"/>
              </a:rPr>
              <a:t>finish recurse(7)</a:t>
            </a:r>
          </a:p>
          <a:p>
            <a:r>
              <a:rPr lang="en-US">
                <a:latin typeface="+mj-lt"/>
              </a:rPr>
              <a:t>finish recurse(6)</a:t>
            </a:r>
          </a:p>
          <a:p>
            <a:r>
              <a:rPr lang="en-US">
                <a:latin typeface="+mj-lt"/>
              </a:rPr>
              <a:t>finish recurse(3)</a:t>
            </a:r>
          </a:p>
          <a:p>
            <a:r>
              <a:rPr lang="en-US">
                <a:latin typeface="+mj-lt"/>
              </a:rPr>
              <a:t>finish recurse(0)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4EA6C-11C5-5A9A-96CB-31662AA07E48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D6865E-E7F3-7D8A-A857-71BE18B61DE4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96DF7-E8EC-D299-F74D-9142D286ACD7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95DA4-A58D-2645-EB10-7641C9CCD876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22119-70C9-53C5-5EBD-3B48B1A86BFA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73BA23-0BA3-125C-5A6C-3D4C6EB3C01B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9597DC-5ECC-23FC-9E23-9474EA8B6386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5BA223-77D8-1DCC-0520-9B85C9A8C259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5C119-26D2-0FCD-9D28-32E0519E6819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DA58-8AD9-717B-BCBD-B76AB979ADA5}"/>
              </a:ext>
            </a:extLst>
          </p:cNvPr>
          <p:cNvSpPr txBox="1"/>
          <p:nvPr/>
        </p:nvSpPr>
        <p:spPr>
          <a:xfrm>
            <a:off x="3169456" y="2595701"/>
            <a:ext cx="388858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565617-E85D-D4EF-6588-4F2A8A454EE0}"/>
              </a:ext>
            </a:extLst>
          </p:cNvPr>
          <p:cNvSpPr txBox="1"/>
          <p:nvPr/>
        </p:nvSpPr>
        <p:spPr>
          <a:xfrm>
            <a:off x="3169456" y="3861161"/>
            <a:ext cx="188216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18A2E-E982-5659-0A57-0A8861D6840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4B5F02-478D-AB49-5A48-3B01F08CD972}"/>
              </a:ext>
            </a:extLst>
          </p:cNvPr>
          <p:cNvSpPr/>
          <p:nvPr/>
        </p:nvSpPr>
        <p:spPr>
          <a:xfrm>
            <a:off x="7617836" y="980811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F360E3-3146-B175-1316-0C85FFD84C73}"/>
              </a:ext>
            </a:extLst>
          </p:cNvPr>
          <p:cNvSpPr/>
          <p:nvPr/>
        </p:nvSpPr>
        <p:spPr>
          <a:xfrm>
            <a:off x="6909008" y="1810799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109DBE-4745-6D6C-4F85-66381B536BE0}"/>
              </a:ext>
            </a:extLst>
          </p:cNvPr>
          <p:cNvSpPr/>
          <p:nvPr/>
        </p:nvSpPr>
        <p:spPr>
          <a:xfrm>
            <a:off x="6526593" y="2492987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A1B45E-90B1-BBCE-6377-99DDC7555C86}"/>
              </a:ext>
            </a:extLst>
          </p:cNvPr>
          <p:cNvSpPr/>
          <p:nvPr/>
        </p:nvSpPr>
        <p:spPr>
          <a:xfrm>
            <a:off x="7235420" y="249298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D7699A-5905-A7E9-6305-A75609358C3E}"/>
              </a:ext>
            </a:extLst>
          </p:cNvPr>
          <p:cNvSpPr/>
          <p:nvPr/>
        </p:nvSpPr>
        <p:spPr>
          <a:xfrm>
            <a:off x="7615276" y="1810799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FDD22D-6FFB-60A1-0FFB-81CEAFE859A0}"/>
              </a:ext>
            </a:extLst>
          </p:cNvPr>
          <p:cNvSpPr/>
          <p:nvPr/>
        </p:nvSpPr>
        <p:spPr>
          <a:xfrm>
            <a:off x="8372558" y="1810799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DC4616-E7A2-28B9-CCDD-CBE868CC1133}"/>
              </a:ext>
            </a:extLst>
          </p:cNvPr>
          <p:cNvSpPr/>
          <p:nvPr/>
        </p:nvSpPr>
        <p:spPr>
          <a:xfrm>
            <a:off x="8335948" y="332297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12A5A0-9350-0C5C-46F6-CC109124D036}"/>
              </a:ext>
            </a:extLst>
          </p:cNvPr>
          <p:cNvCxnSpPr>
            <a:cxnSpLocks/>
          </p:cNvCxnSpPr>
          <p:nvPr/>
        </p:nvCxnSpPr>
        <p:spPr>
          <a:xfrm flipH="1">
            <a:off x="7100216" y="1307223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EBB63-26D4-F501-FA56-F0F4BE8443AE}"/>
              </a:ext>
            </a:extLst>
          </p:cNvPr>
          <p:cNvCxnSpPr>
            <a:cxnSpLocks/>
          </p:cNvCxnSpPr>
          <p:nvPr/>
        </p:nvCxnSpPr>
        <p:spPr>
          <a:xfrm flipH="1">
            <a:off x="6717801" y="2137211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97AC9C-D8AF-880D-9053-ADDD0FB2D739}"/>
              </a:ext>
            </a:extLst>
          </p:cNvPr>
          <p:cNvCxnSpPr>
            <a:cxnSpLocks/>
          </p:cNvCxnSpPr>
          <p:nvPr/>
        </p:nvCxnSpPr>
        <p:spPr>
          <a:xfrm>
            <a:off x="7235420" y="2137211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091E50-C7C4-6ED8-45CC-DCA7B0D6A57D}"/>
              </a:ext>
            </a:extLst>
          </p:cNvPr>
          <p:cNvCxnSpPr>
            <a:cxnSpLocks/>
          </p:cNvCxnSpPr>
          <p:nvPr/>
        </p:nvCxnSpPr>
        <p:spPr>
          <a:xfrm flipH="1">
            <a:off x="7806484" y="1363226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29A89F-BAA0-09B9-306E-49ED5F91FFCE}"/>
              </a:ext>
            </a:extLst>
          </p:cNvPr>
          <p:cNvCxnSpPr>
            <a:cxnSpLocks/>
          </p:cNvCxnSpPr>
          <p:nvPr/>
        </p:nvCxnSpPr>
        <p:spPr>
          <a:xfrm>
            <a:off x="7944248" y="1307223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6220F2-EC97-7405-74B8-02351B768F1A}"/>
              </a:ext>
            </a:extLst>
          </p:cNvPr>
          <p:cNvCxnSpPr>
            <a:cxnSpLocks/>
          </p:cNvCxnSpPr>
          <p:nvPr/>
        </p:nvCxnSpPr>
        <p:spPr>
          <a:xfrm flipH="1">
            <a:off x="8527156" y="2875402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2305C8-7077-E972-4C60-B59548BED188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563766" y="2193214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46CAFA1-24F1-9694-B4D2-E53FB665417D}"/>
              </a:ext>
            </a:extLst>
          </p:cNvPr>
          <p:cNvSpPr/>
          <p:nvPr/>
        </p:nvSpPr>
        <p:spPr>
          <a:xfrm>
            <a:off x="8372558" y="249221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648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74883-39B7-D85D-51D5-2E4B5922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/>
              <a:t>example:</a:t>
            </a:r>
            <a:br>
              <a:rPr lang="en-US" sz="8800"/>
            </a:br>
            <a:r>
              <a:rPr lang="en-US" sz="8800"/>
              <a:t>two a-maze-ing mazes</a:t>
            </a:r>
          </a:p>
        </p:txBody>
      </p:sp>
    </p:spTree>
    <p:extLst>
      <p:ext uri="{BB962C8B-B14F-4D97-AF65-F5344CB8AC3E}">
        <p14:creationId xmlns:p14="http://schemas.microsoft.com/office/powerpoint/2010/main" val="3844506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E6CC-25D7-5AF0-7B59-74F74513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A</a:t>
            </a:r>
          </a:p>
        </p:txBody>
      </p:sp>
    </p:spTree>
    <p:extLst>
      <p:ext uri="{BB962C8B-B14F-4D97-AF65-F5344CB8AC3E}">
        <p14:creationId xmlns:p14="http://schemas.microsoft.com/office/powerpoint/2010/main" val="2779375769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DD17-D187-B16B-FE41-89AE9CF0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3BFB30-2172-E1FD-3591-07408F7E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151F0DA0-331D-47DA-6612-9F410EFB6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AD722-B8DC-F05C-83AD-7B8C5A157BF9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6F09B-C779-2B75-9A3F-2CA5BA2118D4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77779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634-46CA-407C-7D93-757A508B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D72E6EE5-2D8C-C943-1924-26FF01EE2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7D44D-A318-1FF6-71ED-31086FCFA81C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3CB1-479A-9364-75A2-F24DAC6EECC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569F9-5365-6F79-7C8D-E09D43364AF9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BB2BD-1CDC-16E6-9D84-73DC534BE64C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43CB4F-2B5D-ED01-3976-6F1844A9080E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A5719-97F0-0C47-B61F-50BA7848DF1E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F5D9C-561F-A4E7-B65E-AAA647981684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575F7-6237-4A67-DADF-36A8DE956CD4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A6B96-30A8-7741-E285-CB116F19972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56DE7-3916-CA46-5CAB-742E3C8D3604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D53CB-E6BB-0E41-2E31-2931F25257E0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EA9D33-66CC-3FB8-E7C8-665637511C38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4BE378-F5E0-5B1F-E504-F2C0DC8A51C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EA123-62EF-0472-2E39-32476DFAF5B6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B3DC8-A443-56AA-7DD4-AE886081433A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EA609B-CDC0-0520-6D57-AC584CCB004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E8757C-C0DE-F6A3-D177-833703508103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6A35F-877F-5031-0758-BCE2C3F2E73A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E67C08-CDF8-5684-0D5F-1AE0B5A2F164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C32E6-9916-788D-56BA-5222E93E54B6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2C3868-2467-4ABC-50F7-5D66503C0B3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A69E23-D7A3-E3A9-C905-A385EE85F5B4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08957D-1B89-5E27-CB27-59F2BA4525CD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EEB336-6481-CD34-63BA-BDA39007403A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4F1ED9-928A-00E8-02FA-0DB89BDAC1C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C19FC-0435-F211-6DBD-4F5C55D521F9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C8F9C-8B15-52F8-9D6A-5B7AF71C3BE0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A4B650-F1CF-E426-9FE0-472B2B8B6FA5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62E74-3858-B430-C74C-0A5D64B91CF1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69234-60CA-8687-8443-A95D3FD3B2D3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C53633-C502-A27E-3109-D47573A0F8B0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49B57-75B9-CD72-3B2E-2D32EBA80BEE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393AEC-4F76-F221-C339-B5B8FE72C917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97A607-1CE2-DF26-941B-B2639A5ECC2F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2E97AF-F122-ACA2-08E0-0346D39E714A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852C91-05C5-6C36-1303-A2755AD6EBB6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66D1FC-A019-6EDF-A271-1612185E746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612DC6-EF0A-48EE-3112-1F3D61CBBDA1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7E2D2A-BF4F-9974-0B26-16DBD08B648C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788FD-1B96-9CB6-4F1E-5CA718A2CF7F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BB0EC0-334C-8976-8DAF-A91E31F740F2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4C0F46-C051-E277-C100-C768827D8360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3DB6A-A612-5F52-0EEC-ACF53014C52A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6F6A6-83B8-588D-FCCA-6887B3320E4C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BB8328-0FD6-3F5F-5E54-A125061ABDCA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1B13B3-279B-7426-44AC-70B8A791AA1B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098076-6580-ADE6-CF88-24AA795A4BF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310690-4050-696A-8CEB-AD27AA6F02AD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DC20C1-3ABF-76EE-9731-189661F708C6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1295F1E-7473-E26B-2023-DA94B4BB91BC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B5F393-77F6-406D-B644-E8267AF40705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D60D5A-A317-9498-1F4F-E7549266AB22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F3BA6A-ADD0-50BB-650A-C5764EDB9F6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5FB620-8E50-A5F6-18F6-F1AA58270050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EA361-60E8-295D-CDBA-30E2686B929D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AE5F3FB-5D5F-44E0-9D95-F5D1A24D1E76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EBC10B-BCE5-5CC6-F8B6-E2DAC50554CE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F8BC41-E339-E8AA-1AE1-3ABA3D910A89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D091DAF-6129-EB24-669F-2DEBCABB1FA1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977B13-F446-014C-5965-8D470237BD9B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FB5592-42FC-5217-2884-DD2FCDFE256D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4921F-6836-52C1-2C20-9A96DCEB7295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A57C29-CAF8-DC38-A30E-605BBCE48E0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05B615-8E5D-8D54-BB3B-CE4A8BB7A407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1DCB2F6-5876-B8A1-DE27-96BA8428AE6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F4F240-F6BD-AD9D-C7BA-761D4BE4F64D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2C28E-D4D9-60A9-E3EC-094C474C2BC7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7895DA6-9BA1-87A0-88BA-742184D9F9C4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9A9B51-E0E1-D569-E1E3-ED822BFB6E90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0C7DAD5-8614-EF6F-2F75-BAD4C99191F6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EB14C2-DF62-0AB3-56B1-985C5E6D486B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72E130-2166-0C66-1C4B-8E8D81236018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C0460C-BC3E-A971-746F-3D2AB6AF91BB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C1BEF1-BB3C-8522-B3CC-94E8CCCB2AE8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AA0413-9B20-557F-242E-5A74D2C668A0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32E1EF-C19D-9945-ED56-6E904924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C333C-4D31-FA4F-372F-4D2300F6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7C9E5-3A23-CFA5-152B-6390DA424AF7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13046-597D-ADBE-70EA-FD3B7931A54B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FCFF1-E9EF-E8E3-1B50-0CE156EB3194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776B8-BBEC-309C-95D4-F89A5C9761E5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DCA4AF-9D4D-92D4-1707-5868B46AA75D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2FF92-DA25-D097-22DB-5CD0E382E687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AA39E-06F5-1B46-CFF9-63DD6DDCDA43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64E7C-6ABF-DA4C-8D0D-FD8C19B0FA38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CB08E-AF03-66F8-54AF-715525542407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E6FA5-3EA6-5AE7-B9E4-E8D10566D09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10942-B703-A641-BAC0-1B968A6BA488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7A9B3F-58BC-568A-41BB-A38D944D98AF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2B4D9D-9242-E0A1-3165-1CB433BCAA0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A33FEC-E182-D732-5AEE-30412EBEFCE9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13874E-1B46-F786-2253-498AA0E151C3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19200-7BED-DFEE-ABB6-D6E438BA5CE8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561B-D84A-B974-08EE-9F46CACEE6D7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834A-3202-543E-87DE-FA9614A17689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D1064-2521-0E7F-65E8-04FD963A960B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31509C-36EA-C3D5-308A-4373CEC172DF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66424-5ED8-9BCB-4382-B01FA3E1A5A1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E0D75-CBDA-6891-AB58-3CCAAD9178B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859B2-B00F-1589-A5F1-B71D7F9DD2F8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0D0FBA-4512-A8BB-E78B-238D6359F6F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B0DA87A-1AD7-2DC8-2F27-18187851DEBE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25245-4836-6F06-FC3F-BDD156167EC6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D6A821-7D0A-D989-5BDE-3EE3F1EACBFE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902419-EF8E-FEA2-15E5-5525BD3810DC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98071-8D60-55B5-4D63-114770C639F5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B299-C184-B681-2064-4F7BBF8E75C6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C7AD92-04DD-6086-1D97-22A8FD6079D8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82666-D912-9DF5-4E19-F02343251253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F85B84-B093-5EA9-4B76-60808628E77C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146F66-282C-9F25-E085-F2A942F334C5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BD84D-B179-8D90-7A63-235C506A867C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0376C5-8232-85D0-17D3-F388BCD81F77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02A885-233B-80FF-3800-85432DE53F9F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880F35-54E8-9E12-E97D-AA694EF2CBC6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E3FCA-A7A4-AB7E-256E-33F41BEF1BAF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16312-4DDD-CD23-460C-DA319F219DB7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D0688-4BF7-F1B6-C54E-1A5848E8B4EC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C5C8F5-4490-DDE9-BF1A-77D3A6CC805C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EEC02-062D-7567-1B23-B0882499341E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261E8D-D596-4B8C-3166-ABDE781E888A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83A188-6942-06C5-54B6-522E421068E6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46E987-CF1A-6F91-A272-8BC905809A55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74FAE8-B342-3EE0-953E-B06F06B09E0F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771D72-835F-06E0-910D-0FF1CE33A484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1998DE-161D-AE49-1199-4791723ACC98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B912E5-3485-5FC9-FB90-6E1FB2D5C6DE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5C0438-9414-CD81-A3CB-53CFF6260BE9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92F154-287B-6A93-1CB1-26ACB2B879EF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558647-55FB-CF49-368B-0A90B182607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1A1669-147E-4DC3-C39C-82CD44B60C1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F206269-EB75-E236-C899-CE9B40E71067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B316E-8A55-C243-1C8F-849A7FB1704B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3A172D-8E53-C2F4-4F5D-E50C6E0292E0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2D48B0-CDB4-A404-F06D-49678A08E0F6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BE6048-3260-09E0-2041-1903802612D4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28D74F-AF72-F72B-6570-12A119997D86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5218B6-116A-741D-9CD2-21139CB47834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1173C-46B2-3AEE-673E-29D232FD39B6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F3693F-C9AC-32B8-8C8B-C6B4199CC034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EBC2F3-1411-DC41-488E-C4E4A3CD4253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A1644A-3740-DEA6-9799-90C738204CA8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44BBC7-E004-9ADF-5E98-51D7F6FE9788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C17B5D5-B8AC-4B1F-4060-E2A6EDEC9748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DFF3E1-DEA6-BB28-F393-114A46ACAC63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340A8E3-AA1E-6104-3265-7219F2D7625A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D40455-4C45-1BB7-6200-B262F5A3ABBA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442AE5-AEB3-2A26-93FD-7E5B4933A4AF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EB5AE7-E72F-44A7-3B5E-22EC6D883359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A7FAF03-2710-2C61-1D4A-872ACF87F254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BB9376C-F566-46FC-11A0-18303FF3FE65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2DD10-BEA8-D49D-C0DA-D89EDB0A2E12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DFE7-DF76-5481-5247-997137AB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01D555-040E-56D9-C9F3-118538422961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699B-FE9B-5339-8BB3-D74171A3F876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F8AFA-5223-E340-51EF-626F42871C82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D8DDD-C482-34D7-E302-D27516226CF5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F8604-57D2-7115-E6CC-B411DB969759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8AA74-28A0-635F-B2FA-7FF105478858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3D23E-596F-58B8-0947-A4456A49DC94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EF545-EA0D-BF09-0605-23D6E1C57B63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CE14C-D003-0375-074D-FE307312DE54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87D25-5286-026B-EE23-4DC2D012E1FF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1A5C7-58CD-A7A9-FD38-DC881B247A7B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39089-0C4E-D4F0-D192-FA0F4C4A7D4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BEF94-8143-334E-C4A0-6CC88ED6462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5261A-CB2B-15F3-6C70-D88800BA5759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94E2B-815A-1133-BF0A-FCA92571B3CE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AA9E7-CF5C-10E5-0E6F-B390E3CB8FAB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6A02D-664F-38AC-C125-1DD2CA0491DB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39123-5398-736A-4BE1-28B555BE516A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89CB7B-BA8D-DC68-4EDF-C011CEB65206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793D3-DECA-F642-EE5A-8CB84E0FF5E3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18B26B-D8FD-ED72-DDBA-892D0F5A5928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AF96B7-B8B7-0CD7-4364-C15F70BF1557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02186-E674-473B-45A2-3BFD0293C4FC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C49272-C48D-CE5A-9C25-BD604B87FBB6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365941-A315-603E-DA53-E14C1AB2BBEC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C3C7B-9287-7996-D8B3-D173997995D5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9B619-6722-F90C-6FAC-D5DFA2834557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3F5D7B-EA85-2FBF-5B85-E770076EF321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17908-8482-2733-8045-203C3D6D0A9B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22739-C6C5-EEA4-A107-0DDF3311C3E9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159F55-67A0-E95C-7B1C-79FAAA60F907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8A020B-9303-B573-8CA5-B493DA953774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CDC37-4ED2-91E0-6625-4360C5261B11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58656-C99F-5E3A-9581-64E664C10EFC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44B01-9D8D-457C-2294-2A7C180F06C6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6A521-B669-DF2D-5685-A2D32925716C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D22BB-BCEE-AF2A-51D2-568C7EF0D18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2971DF-7500-59A3-CBFF-7C8DA6154C92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C780EA-353D-2CBB-78DD-AE01121D34E4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791C4-A250-003D-34A4-4A580659E301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C0BFC1-B0FD-2ADE-56A2-70778ECE627F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F1BE2-EEFF-B153-51ED-CF64381A95F1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0F5ED8-A80F-F3AF-0CB3-30D6F83EF175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65A0B0-3259-DFE8-AFF8-04C1E2E9C0E8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09FC87-4112-B3AD-8838-214600142A35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98D946-D4D7-0360-350F-2F44A742BD08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F75C1D-3E89-3B2A-C20C-F014FD05EA56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2F21D1-AF4C-5ED0-E0D0-302653658CDE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64325-A438-A487-B7F0-FDFD3B83E452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707FAD-687B-7C76-57AB-C6C26D376BC9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4958AA-3AAB-404F-37D7-B19D7C31E01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ABA27D-95B1-98F7-04C1-7843E043AECC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04EFDE-0DB8-B941-5C3C-14AAED7D536E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290901-4928-7508-2421-E0B418F8FB2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83EBA6-7D50-0E0F-C431-1A050EF61364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77EEE-AFE3-9D3A-1544-9AE9D12B0EB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1273DF-DB85-D123-6A42-6D5072CEDA06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CC800B-F7C9-55B8-CD98-83B07920CB56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56C978-8ED0-D1CD-301B-4C0A6D02A63A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966FB1-F3D6-BF3E-36A0-882C36CD0F9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0BDA79-F7EE-29BC-1C71-32194657F46D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74DC91-9A91-D1CC-EC94-B14B087686C7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A89E8-0E64-0374-D4AE-352C699CFBD7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57E55C2-283A-92A8-CFD7-4B458F1DC0C3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EFA7F3-E3EA-C9C3-5944-EEAC1658316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109822-A737-49B8-1FC8-0AD30FE086FC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C068CD-272F-B425-CD68-980799D38AE3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5F5209-8EDB-861F-E5CF-110940EF91C0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2FA3CE0-0545-0BD4-9E0D-EBEA14B739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5C786-C106-D810-5DA4-AEE4F8D22EC8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86194B-CE28-039A-1E70-5AF78852951D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719C2A-2AFC-9EED-DB28-52979BF9A7B1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1CB889-8B54-C8A9-40FF-3F45BBF4A5F7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D9F29C-6AF2-9CFD-5DB0-0F3E0EB643FC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593DF-D693-FD9E-2BB1-248B2C71E404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7BFAC0-1DD1-E19F-F232-AADAF604500D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44726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10D8D-7A20-1F55-DC5E-6FA74F6C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7F397-5F0D-F83A-D936-D1742670F23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7777E-1EEA-4DE2-80BF-4B20F1BDE38A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74A0E-64CE-1971-2C8E-DCACBF26019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C82E00-EF96-6858-E85A-230984F9ED12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9039E-2B37-1505-A436-7CBC5FEA1A8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D4E71-AE5E-4721-3396-93B2A6D339E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23CAAE-508D-5715-1A43-0B03B050C1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75221-2B4D-AC43-C22F-CD6A340B9A7F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82C71-84B8-3C1F-E9A5-4F041478C9C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EE4DF6-8D34-F7F1-AC5B-7F53E52BE3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7EA2F2-B731-0699-25C0-3950C388DD57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1B3DF-59CC-1664-C4D8-728DC5EC55DE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E2A50-5638-42E8-E9B8-CD2A663E5A8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CEC75-E5E5-5911-6964-2EE31BB7922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191CE-3AB4-7B05-708A-F68849699186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D65BD-1585-35E0-5BAC-C5EDC77618A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81C48-5BD6-A3CB-3D10-A884857FBFF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82183-1B61-9C21-C0EE-4C8DC8F57DC2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EBB4B-2EB5-ABEA-5B0B-28152865C70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30CBC9-8170-4857-F2B5-F47ACF7CF56B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04AE76-71BE-5C3A-F20C-59D3202E87D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6A2E3B-26CF-B868-AEAD-09CF4CFAB9F9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B8A6D-E493-7457-FF96-195BABB3C1C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8D2C8A-3319-BC87-1B67-1B11B5BE44F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4726BE-F7D1-620B-ED6A-B5F593A7861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1900D8-4035-7C87-9A8B-E4651EE97DCD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096D69-CA31-BDC7-2FA0-C03195BE3AAB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7C8D3-06BB-B849-EED6-F40A914F6AA2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5CA19-8226-0AB5-ACE7-7C2537DEAF6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063B5C-4BA3-9A7D-6D02-43F1C16C35A0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CC6CC8-64C2-B018-DBD2-8124E58F3BB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06CD52-A193-B0B9-AF8F-020FCAF2BED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AED53-850D-F11B-486C-E0988068E60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1A698-AEBC-1E90-97E5-030352C829F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CBCD45-7768-8F4C-EF2C-76E58CBDF06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F23234-1633-4582-40AB-7BD8AAA4FB1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9001A-845F-FA61-0C5D-D00643E54D41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EC343C-F7E2-7F07-6065-D064E3222E9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02D64B-EE0F-7CF9-FC72-29A8C5B49ED6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31D873-3EB4-FF7E-0D53-D796C16E8FF4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98CAE2B-93C9-5DDA-4C26-C431433F8E04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D37151-7CA3-7050-70AB-2F76310D160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AAD8A3-F8D5-57DE-2678-55A120233C7F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50985F-8018-8FD0-0647-6BCE1D1A722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16AEABB-010E-BE9C-BEF7-D7F8046FFB3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16B9EE-DE3B-086B-8C1B-A1D6CEFA91E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5A0AFA-AAEC-BC8C-C334-B07502110274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DA1322-BC46-90DA-ED2F-8D7CC6A5A8C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C224F5-4C5F-72F1-0DB7-CA552F8D5D1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D04F4F-038B-0509-AF3E-DF4DB32DAD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566036-3D01-B9F1-183D-90007A228B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3E4653-4AE2-2619-A82A-41047C7CD6D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44A4F4-89EF-160F-B053-14AC95119D4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6F479F8-BAA1-3BDD-ACD1-2CF0FE4DCD6E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B8E5495-03A7-4E8F-2EDF-DD370BD8604A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A3A983-FADC-97CC-1211-6A954BD1341C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A66DD7-2E92-E1E0-1A5A-4E7D70ED70F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FB7D08-28AA-5C1D-FD3F-529A854FF2A4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CB5862-3A0C-D598-CF38-12E32B826E8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09A5F23-D540-AB4E-2DFB-75452BCC1679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0F043-9A57-7B0D-75F7-8BABD6174E6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297D01-F8D0-A754-394D-2701F6AE47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B8BB07-E4D7-30E9-9F54-4D9AA9630BD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364DC8-25D8-E47D-57C4-656EDDB7CBF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81DA1F-670B-1B2E-297D-5D65518F2AC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B0C26-C204-6B2E-6F6B-C28A72C1FCC8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BE6CE3-8633-30FD-2AA8-D883F9BB10D2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C89A41-80B4-1549-6C6B-F580C43B49C7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AF3203-F166-312F-83A4-C5953334E54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9DD143-BB75-4DD6-3C9D-F314B35232C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90B593-9738-E11D-115E-339EE77A6D50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BE40F-E2FF-6E73-3BFB-30ED3555A0C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418D26B-064D-B710-C0A0-7011F7F79DB4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F16D869-74DC-31D6-47C1-BC6073FD7F6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A58C07-D619-3F16-E6FD-E34E67A1C3C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190703-27D1-37AD-1788-D4F93B7AF9B8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3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EAE5-F223-E2BC-4936-C50E8F30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913E3B-31E2-4B82-300C-F9B0F9A3F8B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0C5D7-5DA8-BE06-8FD7-C5EB77A73E6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0457C-BD92-82C8-E759-45A0F35A8D3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9AEBF-9107-EBD7-2686-36D57C6C85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9A40C-AAE8-4D7A-44D9-6D9C3FDCCA0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E308-58D8-C632-37A5-D81D353A20E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DCFC9-B7BA-B2A7-7FD7-B755F596047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3B103-418E-17B0-574F-A65C172B4C8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AF71E-DDA7-7B05-60EC-9767A4ED25C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06320-D3B8-93C1-1568-A30BAF2CE9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C135F-5A8F-D0A5-7D13-69343966D2FA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1A170C-9F42-94D2-F985-40E6CE72396A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6BD43-F025-675A-5CE6-02A6CC34DD3E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69DF-0ACC-7E63-192E-F4F0005B9A31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811F-578D-03CD-72EC-F7EDDE243E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968B0-F023-E726-DE87-945E5ED2448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D5F95E-6C14-E91C-2E7A-1634A3529B3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B91FC8-785B-341A-F838-566C60F6258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598E27-B4A8-6F4D-D279-A258A06AC0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DAB4B6-3A2F-93B9-B691-D693E703BE18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5E1DA-C28E-D1E8-56F6-D1696D2F42F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A91D46-2A5E-31DB-8C66-4F6AC93C950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11248-3A96-32D6-C1B1-576396E02EF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581AC5-0507-DBE7-DCC7-831417150A2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582432-87B0-CEA3-58D6-3B8B9454C87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DB401-85BB-67B7-130B-7B5AFC9BF9F3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D5935-68BE-2487-3648-7156482B8EE6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B41BF4-70E9-364A-B286-8CD6B9FAF7C9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2F0F2-C937-F0F2-16A2-1F79B59BF659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E65A7E-4912-2B21-4616-C68F15D71B79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4734A-4713-0469-3FE7-AE0493E08D5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EF222-F581-32AA-0C6C-A495FF3AD2D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356E9-D696-D89E-9764-6CF261B3D96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AB42D-891F-7D53-22DD-E4C2FFB9D7E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3438D1-95E9-44DF-88B8-FFE444C96C40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3F1924-3FF5-6BE4-B381-FE407287F88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424847-81D8-49AE-C31E-C0BF12C6630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D8E4D6-4D79-7A2F-87D0-7C65139A4FCA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9EAA03-ED33-D2E4-21BC-B1CD7CF846D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D51FDB-6F56-3DD0-09FD-3188703BC7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E4BE91-0372-C788-69B9-48DC711D9D4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4B9CEB-3905-9B4B-7462-D309312E20AE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FBD40-56C7-36D2-835A-14AA9ACE7ED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C67F98-BC3E-7D56-7636-AFF35E0ECBD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07AE91-0618-215C-5635-AADF4596CEEA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949845-4DB1-10C9-C9F4-71FCAABCBB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E85C50-0333-FE83-B731-5DBF0D052B7C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A92AE4-D28C-2469-A355-C62DF1A55C9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C777790-CCBA-D6E3-B24E-684F6BA7DCC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3D3E4-456F-A706-B1FD-7A767FD7655E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0EFE9B-13BD-F645-749C-F3D5F4C1637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EC3DE5-C57C-B5BA-3DF4-34EB1946D62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E4E40-2CD1-BCBB-0B0B-660150A113A6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059123D-2318-6954-380E-C90FEA1BE6A7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B100-61F2-F1B3-6FE3-C6514CD1DE1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CE186A3-BA52-EEB1-C52D-F8D2AFC0E36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B29DCD-4E47-DACE-3F1E-B980345E0DC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AF1FFD-B455-180A-2728-3E5E202F4D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4885E3-638B-174F-0F9E-9F269DE4CD01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197BFF-4095-C228-AA57-10B518405F2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8D185-FC95-3246-1DF5-F0B5957D4E57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4297D1-3B68-2513-1304-2E641250346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9671F4-CCBE-8179-B180-8EF02BAF280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F605DF-3E32-A86F-1757-EBD1646D9C9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2EFDD8-3907-0C7A-122C-57EF193AE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6475B1-2551-B108-EF79-E1FE31E0B045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3D557B-FEF4-7FC8-EDD8-B5E4E021C3AA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00064E-BACA-A974-7E86-216E53B422C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8779AD-60FD-ADE7-C3B3-FD0BC91AC4D5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A94077-B013-5931-709B-A3B79B12932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0CBA0F-C615-41BE-C673-0E15BC43760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83F415-D934-7687-098B-2CBEF2326D6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EBF007-C7DD-BD1E-1E9D-F3B045488D5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8825B4-B4CF-99F2-2247-1CF6FCA445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92C5433-3D4B-3EF5-65DD-1BD9D6654659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89FD6-68BB-5D70-B66D-58ABC6DB057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C0BD3D-CF23-5EAD-4897-EED78B4CC8F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EF780D-EBC4-A6AB-9C37-8A64320C26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1D38-530C-563D-563F-BBE1D308C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7127-635E-5FBD-2AAE-B07D3E34464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AA078-4418-1C1F-38D1-45BE20A7B74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43296-6A0C-03D7-8EBF-FDE820973146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F7335-6346-1B50-44A8-1E1ACA7C0CCB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F16D0-889B-2C2E-FF12-D656795BA97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C7662-4BCA-8391-1A83-DCBB9624F7F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7E762-6214-5D41-46CF-53F826FD106E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EE0B4-BD76-53F3-D2E6-3815D8812A47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BCBF6-A675-4FA2-F5C2-C874185E4FB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7AB85-B626-8B1C-57EF-C21CF7E9782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9B504-2F6C-5DD9-A079-8B57ED8FCB4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9CF49-8193-B095-2073-5DD661E093E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4C36D0-7371-89BE-1BA5-CEFA1E55E61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8132D-E751-CDCF-2D06-6F6AA1D00695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E503D6-2C19-17B3-AEEB-AB7F9428C31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B1D611-CC51-61C8-6A4B-884918D2D38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35F0BF-5570-4D08-6FEE-AD7844E5E1E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AE3047-7E2C-3347-D9DA-165BEC1C477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217371-3355-7392-5CC4-33C1F20EA596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A2DA4-6C2F-A2F9-5415-A3AE5A5A3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C5CD6F-9B86-5236-AC2F-1CB5F698ECD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9F4B4-4C90-D832-4E2E-ECD9D87E306B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837CB7-7D6D-D03D-87D3-906B772BC4ED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15F2E7-BFA2-D948-69C5-1ED53A61FA5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2E3CE-D00B-9705-3E5E-24B79FBCB62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ACF93-7629-E1DB-DF86-6B2515F1C6D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129C56-DBB4-6C41-1EB0-E00511DE528E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A75744-1D24-B94A-D67D-C51A68D161F6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28C4E-9B72-B96A-7FB8-9E91386DFA5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CF339C-A5C4-8C23-7ECA-842C6445624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0BCE2C-C0EF-A60B-4C85-C092ABD39484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B2C5FE-50A5-BC46-F5E5-D655124CBEDD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170216-7E78-0416-A094-3E4BDD8111CD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D0CA4C-7F74-7A9B-95C3-1CCFC8DB116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9DF8A-733E-5DEE-FB5A-C6972EC98F4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ABC33A-9537-C3EE-D5A0-A23F0496957B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5303B6-7E05-AD08-A5E8-F73EA6B0947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753CF2-66C5-48CD-7FEA-B7ABCC391CB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831FAD-FCA4-ADCA-0121-8C58070538E1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874ACB-4FA9-DF0B-8F16-27EFB2C3489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86CE0A-3F5E-A00F-D5F8-01CA96A2D13C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115DFC-8A74-FACE-5D98-2B1CB49E721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7EF15-95A7-0F75-F711-9CF328F41ACE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2B650-18D6-6B70-2B53-561A501E983B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1C4CC8-3D1B-A0A8-A4F3-23735756B65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3E525-2F8F-DB45-37CA-563A1FEE835E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A351F9-9CE2-ABF7-75DE-CF6AD6784CC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FFF660C-CE06-F3C7-7E65-D9962DFB33D4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587669-67D2-3D8D-F344-489715B47EC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F120EF-4AE2-86D0-0F06-F64FF0B86B4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239A26F-F3FE-8E79-5AAB-7473D92A948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218DB8-8874-B092-6FF7-5EDF99CE48D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39F654-6BFC-9DA0-326C-4B6F5A4ED7F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6ED8CA-152A-83A9-7B53-9E7C90EDC5F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93E709-C0F6-588E-8E83-897D1A45B259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4948AB-F2BF-586B-0F79-6F195EEE34C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A623344-AA2B-10D1-6102-BC953CE5FB7E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2F6145-A16B-1208-7AEB-ED0FC17233F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90936A-92AF-2A9A-BF93-547290958B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28DF8A-0788-B0B3-FABD-D0E54CB22116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074867-CF85-A7F2-ACA8-367EF98B6E7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59D61C-7716-DFA8-E780-CAA9E9C3965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8682B-042C-B35B-D881-FD3DD9857DF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241D00-4A3D-8FCE-EE6C-DA20FD4B07C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F99F10-083C-EBB4-0667-A7B0727DBB29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3F8B9A-3104-333D-25E7-DFCD01374B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E7AB26-53CF-8752-EAA1-242A17A9BA9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53A8E1-C673-8E1D-8264-EBB236A6DCB4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686236-FA63-C83D-E4CF-029B864743E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DA4276-C740-7E3B-A523-D1A309FB545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4A39696-8F93-8365-A949-29ED7BB13E35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9E4A37-DF10-F0A5-6FA8-6E1CEF0DF73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FC722C-211E-F8D6-B8FB-1B64EBF1DD3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4D4D15-51E0-A18E-BB4F-FECA07BABF3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D6A077E-DCFA-BB3B-59D0-E0D135AB7803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8AC678-C6B4-752B-BCD2-50AB056729A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5D4F3E-E258-88A8-A148-EC279C5E28C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7A1B9-38AE-0334-1BDC-0EE617AFB0F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E2CBE0-AFFF-B626-D55A-25BFD3E7FF0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EF7206-52E8-9BB1-BA33-DF46334285C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2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3D2B-A492-9C7B-820C-EDF588F7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4AAA4-5EC3-2E2C-ECEE-0A89D524002D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5F29-8184-4086-A27D-054485292F0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70259-6121-72DF-84AC-71C408373CEE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53641-C16C-C6B5-04B7-B069D8F1743C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4DFEF-05F1-05C7-175F-D789ECB39A9E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639EA-94D2-2D52-67F0-022B0F2D94C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1401F7-9EA1-C4DB-B123-826EC725E2A4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72F55-F63F-35FF-FD65-AFCF2F3B213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DAED7-C4AD-E324-D804-F3657CA82F3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684EA-0875-37C2-F7FF-25472C950389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8715-256E-0B84-C43F-9DDD9AD59C60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DBA25E-74EE-B1DE-F529-5BD033B16884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70636-A1E5-2FBB-29EB-71852C79CBE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5C7D9-F534-2CD7-C72A-A50001387B7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04AD49-7519-C931-59C3-79C248D027D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44756-7459-4700-F5FD-1EE57A9A69E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F88EC-0942-E9E9-5677-571D9EF584B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6FE30-CE80-2955-049E-3B8A408D268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516F5-EE4F-03DD-C86B-B33E86980A3F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E2AD7-2425-FF07-1AF5-457E38AC356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AB4AED-BE26-D488-81A6-12BAEF0CDD58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7342F2-937D-CDE2-9D96-81F4CB22AC7D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0B53A-AA05-57D6-9828-4D887F9AD90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805F4-AEB9-04C8-3923-DADA5F5F6C04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383E13-C5EF-FF69-1907-A9F77BEDEE2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30376-6781-52FC-F068-BEBEE56DE73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39A1BC-8788-D5ED-37F3-355D90CF95F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5FACF1-895D-52E7-2E4C-2FF04508127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D0EA49-5727-AEB8-8980-20314FA6D9C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AEE54-0ABE-9495-15C9-28980736888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C84E0-332A-4AC1-30B0-0D31908FE1E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52356-6656-B7FB-712E-81B250AA529B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DF5B2B-8A28-12CD-E1E0-7065F5205D1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3CFFB-EA8A-8732-1361-F6BCCFF24842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1E85CC-02A7-C492-0797-11FC8C03807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66C7AF-E8C4-23F6-5AFC-0C8467530F2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A202EA-D47B-846D-5AD8-A8DA8FC5F80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E4B65D-4283-EFD0-8F00-9F9096D5767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FCE33C-1A52-384C-4358-91BD785E82C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CBE8E5-D2AA-27ED-E05C-4DEE6A46D25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5193F1-3DDF-BC4D-7810-F49ECBCD7E53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126BE8-A7E2-3961-CC2A-78FFFDECBB8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4B6E9E8-9780-42F4-036C-1B4B0348A9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7B44B0-3B23-2534-98A2-C4B6890A095D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9D9CFD-33A3-CED4-9672-1AB39BFCA305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03C321-1362-9B8E-7354-588D63F2E490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14BE83-1184-99EA-AB33-90C7C9B37AB5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3226A0-6C21-7B66-5292-CF7439D9864A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765F0A-3BFD-58EB-3020-4419E2F2A98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FC4DFF-A3A3-F766-D7EB-38C4D76AE94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9FDE65-F27E-7CA7-55FA-885BDE34F03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E1E254-8F40-E0FC-A7C9-7A0B8B1911BC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BE324E-EDBA-3A79-835D-D1342D98781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EB318C-6E16-7178-3DEC-4380711527E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100A15-4FEA-7ABD-7391-80E681BCD332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136B0B-E17A-72FC-C71A-8917B500AAD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74B092-61A9-4147-DDCD-6C735837E3D2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9F9945-EA61-238B-E316-061C884E69B9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7A5FD4-44A2-60F2-605A-BFFA89C5A625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07BE61-AF47-A243-6B01-1F85A2FBFDCD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76BC91-5123-A23C-B8B4-18A79263F5F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644CCF7-F2EC-F7E5-5E52-07E8C77BA5D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6FD784-8476-7D01-1DAD-EB26A7F07301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1EB5DE-1586-4405-474A-73E3D289D92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30FAC7-51AF-0749-C294-A176834B174E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6B10E1-9C46-48DD-AB42-77D3BD9F3CF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5D882EF-4EA9-EB3C-167B-E850CA5DD17C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0FA2C1-B63D-C4CB-6709-62D58DBDB79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04E5611-A45D-777C-FC3E-7D2F8859C2DE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A7340A-D74B-F7EA-8133-484E55DCDBA3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5C66C2-EEA0-CEFA-CA55-B2BFAB37E3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89BB3-3A2B-9AA3-1BF9-19DAA95305F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55A35C-AFF8-EA9E-707B-351A744AEE2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1F37FF-834E-EB56-0F91-C9305816432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2BD0D5F-DC42-EDDE-B351-0F98FC53D80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449E67-BA8A-34DE-4F35-54A03D738E7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BDA12-44B6-FB0B-F709-7507717486D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34E6E-B84D-3C82-4789-13953F2C33A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A3620-48AB-CDD2-24A6-33A2069D102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FF01F9B-662F-07F0-85FC-8CF34BAF893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B29428-DA87-64B7-F23F-7560FFC2DC1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647198-6ECC-D628-7809-68330622FB0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AE73-F97B-ECA8-CCAB-1101AF4F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8898C-60A1-3A27-24A7-AA4B42BA044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27AAD-EC78-1386-8DCF-92023C8B1BB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13CD5-2A5C-09E5-88BB-99FA1D08FA23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A8828-DA13-6AA8-9463-FF1DB845F133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D3F91-0C8A-6197-1C1B-A88717DF35F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06413-4E00-F408-88F6-39465F8D8DD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C5B97-4345-62DE-DB42-D95C3A2BABA1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C5C54-2268-109A-9894-4F21CAEA6C5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95431C-26DD-E9AF-B1FA-EFFC2FAD371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1E27D-A870-C8D8-5E1B-2AA1EFA5F1DE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38C30-0F39-82A6-2377-2B74BB1A4038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B8DCB8-5309-80E3-76D7-AD8C87B3E3D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745A3-FF8D-13C6-9F95-9AE37E67D04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70D755-B8DE-C89F-AD48-9E9035BD2B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E672C-0ACB-DF6A-1A8C-6F26F333093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D01ACD-A9BD-3B4A-8EAD-1920FF709CB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1B8D1B-5353-BEE1-A4D2-8C571156847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8DCBB9-17BA-0984-73ED-67E9E776CCB8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BAC7D5-DE4A-AEFD-A164-6619607C6D62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B689B-891B-2B0E-3E2C-23BA8012321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5A8B0-B54B-953D-D551-EF92FDBB7B7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6F81C-AA9D-A015-AD43-A1D5F230325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542E01-9CE4-EB98-4A3A-7D05F1036B89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E3D9BC-475E-9DB8-5680-D09B1DC714AC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BB9895-704D-128B-8FC2-A89995F049E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9064F-83A4-1980-1830-EF877B06B011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ACA2-CAC8-D106-DF87-72A92438BFC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2C7B3-5F59-89A2-80D0-7C852140FC3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08738-8302-DC74-40EA-316372A9308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827E3A-EEA1-8270-5616-98A95A4C57E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3C2C9C-B319-6CC2-D251-7CB1AC1AC4BC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4179C3-61AB-949D-DA05-9EB929AA127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64ABA-9A68-AEE8-7A7A-58FC0661B4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1F55F-5702-66B7-E7A6-B3E9D46C652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CF7AF-2B66-1DDE-33D7-E792FC660D7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C7C7F8-56CF-63F4-CF34-A4498A93992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DD0E41-C302-3E2A-925E-0638D843AEC8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CF55D9-9565-373C-D40E-D451B02F29D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0D8E2D-8FD9-CC1C-9E9B-C4E9634362F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887D57-5E81-9992-98EC-17640B2CE50F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004546-26C4-E757-9D87-F1342799037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27A537-D737-FF82-0090-E3E5D44A129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B3A20-0F5F-BA10-A374-0351ECB387D5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9D9268-FB72-F8B4-E3AB-D5A29A7D844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1748ED-DF8D-8CA5-E67C-F94A210EEC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1DCB4-B259-8940-11AC-3ED338321F2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83CBF-A99F-E1D7-B23A-38FE5C5DC85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0B4CFA-0287-B5EB-ECDC-9F53A61FE2B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211ED56-9A05-660A-8262-48904DC76C7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A4DD0-D122-FCF1-7FEE-6531DD305A90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6564494-7340-B9F9-24BF-EE4F63084A8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9AD791-CAAB-5362-9520-0A7BCF92544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3C5304-844E-9ABA-5D8C-FBB853A9A705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2E063DE-7043-0BA0-EF8F-015962A0E38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8AE4CC-5603-6C50-2E9F-D93ED71D977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B9BD87-CDBB-26F3-467B-C7C7D7563087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8B5B4-D3A5-94FB-4470-4DC21EADE82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4B9E3-DE53-1846-15E4-DFA624966063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D0C626-B27E-0CA3-494D-0DBC251E58D7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020073-D627-06FC-87DF-8541083501A1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56D0CD-D693-4FAC-7120-10FFB614422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52E1912-9272-C697-151E-3FE85AC27F1B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64A009-F09D-4B46-4C9A-CB886293EEC3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DA6E83-63BF-D357-C62A-2EB89236B5B4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047E99-E4CA-D916-8C26-83CC503BE615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FE4BC-249D-5250-11B0-54956CFE4F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7CA22-C03C-5684-9712-467F6384998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925F02-2A91-5292-315B-FADD2FA6E820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C0A7D4-28B6-1DD9-96DA-465A6425377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4453B-49CC-5DAC-D253-94F109284F76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02712C-382D-C267-D1C9-7DB09153D48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A99F58-E512-B853-9D40-2F20BA2DEEA6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FB050EF-8686-F2AB-D273-453BCE15BE96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0308E2-EC1B-57C4-15B1-6092A7AC2B6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55F3F15-F42F-1547-B46C-1C967A09A3E4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7E00E5-A793-30AF-6A12-85F964E40575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9B709B-4833-5681-0CD4-10BFF7E9AB7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F999A-16C1-78D6-0118-5C65DBA27D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31FF4-5192-94F8-2E9D-8DBF1B96191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35E318-6B1D-F9AC-D4EF-A88C931AD64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8D045B-36FF-2405-9172-CB0C7BE58DE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0FAB9DF-BBA7-BD6A-98DE-B25D43059DE1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8813D5-A9CA-F614-1304-C7269C70E62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446416-7163-9BF1-7591-E37F951AF9C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35EF-0DDA-45E5-2C8B-B4DFE5BD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34862-A809-BBB9-9DD2-F15EEA1F2453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D85BD-02E4-26DB-1A63-30D62B67C8F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3E766-A5B6-AC1A-0E57-6E0FF6C168C9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247F2-639C-86EB-7B9D-D8F7EB06DF6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5F9E6-2146-8160-EE3E-8E67000191E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535C1-FF9D-C21E-FC1B-FF76CEEAC30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574A8-C866-9057-00EE-E544CC1D85A7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BD551-8E0A-CFF3-AFD1-D33625C321B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FCB9D-BC3A-186B-D35E-43DE903E3BC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EDE00-8EEB-22CC-5493-6D13761D940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508CF-AFCF-0128-5A26-82C34ADBB63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EDF56B-7804-4EE0-DD6E-28FB759A28C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18B33-61B2-A7A9-53DA-9A799AABE292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993CC1-6890-2AA1-E4A2-E983DD5A520F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2872ED-9995-9DFC-B461-60FC6832862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CB1F03-0CE3-E95D-9EAE-FB8C8D84ED3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F6B6B3-FC98-F1A9-5821-C57A56F67007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353356-7802-DBA2-9D71-0CDA0A0C310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0B36E-2049-5032-5DD7-EB8D1B57C7A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3EA663-C6FB-EE6E-6BBE-01A10D7FF15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9DAB3B-F1DE-4AB8-4FF3-F024BC5BB5BA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864556-21A3-3A8D-A5D5-91A97E2F2834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8970B7-DE8D-2BFB-0804-DFAE6E452C4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8801F-8141-CB33-C562-60BB214E6BD8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A210E8-F0D6-4294-DA4B-11EAA2EE50B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27C7C7-C837-9D2E-54AB-F4A4A2D45955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6B8B-9C95-844D-EE89-BC7AD49E07E4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904866-29F1-ECBA-A3A7-C543503A5A0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A76A1-8F4A-9291-9BD2-97F70825201C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A52CE0-EF4D-DD58-ED79-D72BC6167BC5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F8DEEE-D07A-B17D-1F9E-EAC7147E3C38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020304-9D36-284B-539D-EB32E6D49F6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CB8C16-AD1B-787A-BC99-91F0B1598E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5F4ED-D191-8099-52F5-412116CF6C4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7E63A2-B8E4-9095-3B35-4DAD4E18EB04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E94551-237B-FFD5-90B4-71C2DB95653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0F934-9525-D637-86D7-3C42B4186BE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60DF3E-5E70-B5D0-59ED-189D8B57CE39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99D6D-221C-9B35-18D1-B80B83B777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102631-072D-6FC4-0427-BEEE434144A2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5F718D-C341-74EA-989B-9E6DE03B6C2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3E4D3D-9D71-D95B-0772-B7D76FE5E2D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152B2-9AD5-9366-0202-8B9C64D5F3C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AA781B-25EC-7119-AC50-864D21BE581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D1C699-71AD-8BA0-0B73-D2D9E99C0FEE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D321B4-E099-3022-B716-B3BEDC3B88F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EB040-C994-D4BB-407F-01A4F1F6426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A2FC7F-39A0-3A8D-C461-07D49FCFBE1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593FD5-4847-B091-8060-A243621A041A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4BB6E7-638B-1FFA-F740-00DA4B48AFD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830925-EA63-A242-96AB-00971118DC4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84109C-5CC8-A439-5431-086C6634C80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40BAF8-4214-96FB-1CCE-D753106CB0EC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D3D9BC-DD1E-0BF2-689A-FBE3173BF108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5A7B0-DE38-F6E1-08A0-36327CCCC1D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B084A9-A48A-694B-2161-387B7398539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AF8B19E-10CB-0DE3-C11C-7EF2FF3F59D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56FFD99-3822-EB84-DD6D-4FE3BAEDA81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378E3A-A52D-BEEF-DA9A-011C1B754A2A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87BA43-7D93-16B0-23EF-DB044047239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ACC01-FCA4-38E8-EBD2-AB75DC875C96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4A98FC-38EF-EC5B-0461-F5258B8A3BC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84932E-BD4F-F029-77E4-1E23424BE05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ABD49C-3D01-EE16-DF38-07F5EC5FCAD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A46294-D6FF-BB52-7970-84DBFD0CD63B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440A9F-2E74-F1AA-337E-C9254CE35A9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250EFBF-4D60-758A-118C-E4BBD65E9D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BA8691-2CEB-5758-3BBB-680730D51ADD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1A161E6-7F27-1578-DD73-1C14FAA73B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7C3EB3-1478-FC08-D06D-B06D9DE3B6EE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5ED087-21C4-4DE0-0EBA-C726BD7D3FB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4958163-A4D0-CFA6-4114-8E0C752535BF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D4AD7-AE79-90A1-45AD-3565FC1092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C4F46-BCB0-D819-C7EB-5861832882F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DC53FC-B657-EDCF-59AC-B6FD744FBD8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F26EC7-33D5-577F-2B73-174713A3CE1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A0031-D3B2-4343-529D-DDB95DF0805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46B332-8791-1564-3FA8-651F5BF482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040F3E-71D7-01A4-D1A8-EB49A694C3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E5A0D-C436-9607-6C8A-B30528C82A0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FB76E5-AE67-248F-94BE-8B3800471F9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1263E4C-F50A-43B7-D9F6-72BEC752B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764954-3D3B-0AAA-B83B-F3AE8FE0256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3A310F-7556-9430-0D66-D8220F421A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5F567A3-432D-A40F-858E-86EBC7354B4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26D80B3-4AEE-13A4-8022-7B37819DE179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0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F37D-9F61-D5C5-48FE-D01CA71C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13406-E442-D293-8CE8-E35E276ECF8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53F5A-8CAC-E15A-15E1-515023FEF13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760FA-10E0-7C9A-C75D-4F29F7BA9A7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4E2CA-A9B2-7889-6257-139717FEA31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96580-EE8C-C0F1-8703-37F0C6F4AF4A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824BB-F1AE-8EF4-9031-F6E732BCCCF7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8D425-8D42-AD09-1AFF-703741E1A7C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270B1-BE21-90FD-5A22-0E3252BB3A0D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16353-6B66-EFB3-2B47-D9CF9BFCE14F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84B97-C828-1B78-24AA-27221FF30BA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6D24C4-E08F-F0BF-DF4E-FFB4614BED33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CD931F-C3B1-530D-C92C-7BD130776453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B75902-3A7B-BDB6-41DA-F56E28B4BE1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907EBF-BB91-F493-7FB1-20CFD31DB48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AAB59-B6A1-048F-1496-14BB526CFAA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385848-0B0A-2A0E-6249-6A5241BFB9C2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2EFFA-CAB8-1619-3CB1-A0B219945B51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1602A8-52D1-DFCF-5123-1A44DD2FEE27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6121A1-2CAC-1931-A745-06091E214A68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CE2B24-BBC5-7048-850B-38693A5BE903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C90346-A735-4812-C8FA-83C0E5569FFB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CB2BBE-F890-C6C1-2041-03996388FA2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3A1F9A-2E5E-9AEF-E3EB-0B43D23C77B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4CEEDE-A9FA-7E50-FC1C-5364ED0AD02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18923-84AC-1FC2-4631-48176F599BE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09C99-F97B-0D1E-5390-6322F3BC5B2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1711A2-C4D5-7991-FDE8-6FDBD2666703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B0112-1C6D-D822-0A67-B65CAF468C00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9F6933-E741-2905-3F56-27CD2E2D15FF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85B1C-0034-F4B4-BBFA-08548A34F1A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3F855-320B-FDF8-0449-991C20D92455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102EB1-6FC6-98BA-47E9-F348E89F118A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3C065-AB7D-7E03-3F23-680121512EF6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B74FAC-982B-09EA-7217-F2254CB0D8C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EF736E-4BEB-2E05-B6A4-E9DAF49F807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1BC5556-2470-7D68-5C08-2F5E979DDA9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3AE3BC-42F8-60EC-B9BE-D75136093EE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1FCB-9476-FF8F-78E2-3519087EF368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C4194-FD3F-2A35-D40B-CB1BE226BBB3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E2972-6BAC-50B0-6460-C34A178AD31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8CEAFC-6486-5061-AC1A-707ADBDF07B9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5540B-27AB-00DF-882D-C5BB693C51EF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54B604-9846-D773-0A89-C89DB573CF9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A549E-D64C-A4A4-92A8-15741AC47C6C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C9B543-B49B-902E-F12F-CBB9CB3EC9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A3B48-93C1-9B96-ABB4-9CECDA6EF20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3732F24-A785-3AE9-712E-00ACF8EA89DF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09EBF6-B664-AF19-6432-7A99CC9F1AF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34C300-519B-C448-A2FB-AF47BD487777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30CF53-31EB-B6DE-CECE-8E552A73D36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8AFE6E-4565-EE25-BC94-443280E7F33C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D2CB28-6699-BE49-DD37-B564B06A57DE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66EDD4-27FA-DDB0-0D45-07EDECA1F69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1A8AD-ABA8-538D-F5DD-0C01360FA671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DA1FDF-6725-86C5-F155-0865970B33F1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8658E3-E185-0797-16C4-34D436D2EC09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FEA783-883E-A9BD-789B-BAF47BA7ACD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3C8599-99B9-8EE3-3E04-60B00E7A971A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828299-AC7E-78AB-F7E3-2FD16611949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226B5B-5891-FADA-4DEE-34048FA3787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F9A1D-EE07-2025-13B6-725809906B8A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085E1C-DDAB-C9CF-EA7B-1AEB655C90A7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5B3BEA-0FB4-C9D8-B919-BE473295F72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CE86E6-C0A8-2BAE-B654-34986709D2B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9A5ED7-80D2-694C-4234-8A2FDD014538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D26621-70AC-7A21-C01B-994909C3F2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C393D6A-42CF-1BC6-C791-CDAACCEBD3D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6B73539-CF08-05C5-1A2E-5FA3C3B7836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AAD749-25DC-052C-830E-6D8518E03F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67F51B6-6F3F-C47B-621C-C069FEC7B294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20146B-EEE4-7CE4-527D-2A74D8726D4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310667-A3C8-C29E-1C46-97F9DF2F6121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B2BD-E1F6-D6BC-1B5B-BB767E14587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51F4967-4396-1E89-D20F-48EB77A0E193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9CD6EC-12D4-18ED-F3D2-03DF010FB4C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5F8DA-EEA2-DA9E-C56D-2F2F6947C05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B469ED-9042-D583-4137-38305E5088A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777561-2156-65DD-85BB-FC4B3BCDC52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30459-0133-BC64-4E2F-0B2E2B784BD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298A31F-A601-C1A9-95AC-B91DE66A01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D1729C-33F7-2C29-4B5A-A4950DCCA5A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40512-BDAD-AAB2-1A43-F4D5CAE08594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324D6D-11CE-AC7C-DF88-9BE46A43A72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CC9F53-3BC7-5519-851F-CA863DFADBC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91EA85-5AB6-6DB3-93E7-829CDEF57DB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C357435-57C9-811E-D71C-9C2E2C5E876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303446-D2A2-621E-3FAD-09F65BABF1F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6393521-2C42-184F-F449-B4F09AFC764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92C-79BB-CF4B-D8BC-BF7F474E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CCBDD-61D0-E31C-253F-0A4167F881D7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61A5F-23B8-35BC-1D24-B7BCBBA4353B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ACBDA-0110-1B0E-5102-071E3F66504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8235F-50BA-BEDD-5CE2-63D9FDBEFB6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E174D-B7DF-9E2A-8C2B-AD321A16B176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4C859-21CD-CB4C-6DD3-7908B829C7C5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DDB689-5825-675F-B7BC-46A94F7D2C0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DF9D8-AA46-B849-DEDB-54A3C8EDC77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57164-574F-F4B4-7998-2129F8061B60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20084-54ED-9A93-8594-1C3F9CC05EE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B418E8-A3B2-AE10-E0B6-CB437EADEA0B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0ED93-C8BC-1E0C-6F5C-C34D26B2289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2B12E-2804-C9F7-3BAA-E124ED053938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E192A5-D823-C180-1CA5-6CB7D0DD219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D9FCA-B5F7-A98C-0174-CDBD5B0C62A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5537C-321F-A9EB-406A-2FABACB8C3DD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1D642-E32F-4955-228A-F15EA29E70D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A579-E24E-AC35-9393-79D4814098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91DB0B-5989-3822-FA36-F20307C24950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0BC5A-B39B-E02D-D14B-AE40FA7AB27F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F56B7C-B3FD-DD02-E06A-7416A800A72C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97D0D-1EDB-0111-0ABD-89D3F45C6E3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AD8091-65E7-015A-DB21-ADDDFDAE9CD4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A2A75B-5FF8-0F8E-85C8-F809DFF228C9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4002F-2E62-85A3-9BB2-2E307B49F5F8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FE035-966B-99AD-C5E7-F93F1A2F339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0757DC-01C5-891A-3B54-7F44D6F0D18D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2AA93-4A35-B73D-FA9F-6225E6BB716B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70471-44D1-3897-EB48-BA0C057E85B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39A189-6295-54EA-2443-3400A4109D4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BFDB2-88C6-18E9-06B8-4F432F5C019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A3E15C-A560-7416-12B8-4FA19D72AE2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917619-69E5-DA1D-7D83-4A7D36F9B31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EC2329-A968-9DB3-CC7F-FBB385F3313C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CE8E19-F70E-F834-AE55-268D19C54A6C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567CE6-BBF1-78F0-DDEB-80047C7F48D2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1D733-5976-B2FC-C41D-78D11413A39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83F0AB-E7B8-880C-A4D6-5FD4794053D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EE24EF-F560-5953-28E2-0675262027C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A8DB64-EA9E-CA78-743C-A4E6D97369AD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25C746-37E1-59EF-2CAC-BB9904E06E1E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830F350-7C06-65AD-964C-D77AA89C793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11899-53E2-C426-FBC1-5F01BC1A3A9D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921517-1DD2-325A-8E88-6B5499B26309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97FA7C-EB68-9D7A-1F83-13ADD7BFD0E7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724068-4B2B-3F37-BC1F-807DD3ABCC41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E891BF-6396-5770-03CE-C4977D5DEE7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205D7D-6601-A67C-5E6B-43A84759E6D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CECE3D-6952-DC44-8E56-EAD31B09F054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C77C0E-8746-A460-2013-C7C6D5F2FE37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6BC534-C37F-621F-0D20-55F4162D261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E66A69C-398B-2E2F-55B9-BD7B12226B5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D2787-F15E-6118-0F5B-FD9EB834F25A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C23964-D1EA-7333-64E0-9259BA753DF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7C5BEB-F1AE-9CD3-FA11-27D79759D49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ABEA1D-2308-6B19-0BED-AD4E39BBCD2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CCB009-5808-DD21-9778-4258DB6499C6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2F810D-3BCE-4ECF-8BD3-57462FAD188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4751E7-59E0-BB5B-4B61-D21D8FCC2AE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424EE9-AE17-27BF-750D-929CE748084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77EE03-AEF8-625A-B3BA-025CD21F2B5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745DE-F4C6-C15C-2C8E-FC1CEE7604E4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2EA5F0-DBD7-F413-722E-78F58736F89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ABCD8E-1A35-578B-C67B-07F0D0EB801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B416B3D-734A-3FF5-AF15-1EA0D267B3D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AA1956-2425-E4C3-8763-404681921D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977A99-7A90-7C28-4E03-798E18022E4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58D195-3789-4DE4-9093-9F66B6C4D4B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AE80E6-37C2-2024-DB2C-2F7379EC6B48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3404A4-1BD5-A710-914E-9C33F5C235DD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C2650A-179F-7FCC-F254-43FF0BBC9FAA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E608A7-841F-58E9-01AB-D5F6D27A2CD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1104C5-AA56-3D1F-D3CC-0A1E340DAF2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FA6234-8955-73DC-0085-2B89572BCBE7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2771DE-E8AF-87B8-B78D-9357BC234BB2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4DC80B-BEF2-933D-C36B-D0B7EA3CBB92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1645F-59B5-DAA2-ACEF-34745576457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A1F66-9583-95CE-8504-9069E25FF5F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BA2F4F-8915-AB2F-4295-DB851967B46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A77111-B44C-3AC2-736F-EEF4D646CE5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80D324-5EBA-048D-E33F-BD3426F72D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3882C8-12D7-4D85-F106-EBCE62D06A0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9A17EB-5673-F66B-E76C-29ADDAC1AA5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DEC5FA-AA49-E893-F0F6-12488E97F50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40C50-0759-837B-6E2C-9D613CE16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E0FC6C-33AA-1CB7-758C-4A83F3E7ACC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590E84-CC8F-54A9-860C-EB118B7CD10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1F4CED0-AD2D-C5F8-3FE8-EB6394D307F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46B8A0-FC1B-3ABE-A879-E059785827A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F8A6AF4-442C-CED1-F9AE-24177E1ECA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BE2E-09A1-79BF-D4C9-8CCC592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D2D8D-EE6F-0477-F2AB-5BB144A48DF2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114C-F30B-8654-B69F-B2C02569ED91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707CE-6188-6748-8C56-69B58DCF136A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85D6A-1F19-6319-16C3-110490CA05D4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09C9-CAD1-3668-A085-114C57C173A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6A8F9-B48A-3A09-FFE5-7A5674FAC50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A2A67-6E80-1D01-2B6D-D7912F2785C2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67BF-01A1-A080-8703-2764C0B2CA34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D3FC-B52B-0FEB-FF7F-A9F30A15BD6E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89CAB1-B1FB-F47E-A60F-BF4B7D10FC9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BD8E1-8DBF-B252-F3FE-124B8C655C4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EF1E5-D900-8439-4675-730B2DBEC19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82A999-7BFD-98A6-430B-AC25EA19917C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E1109-E6BE-3CD3-8288-A471FEA4F94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EEB38-6FE6-99A0-5733-67B097FA38E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80B16-012E-167A-9DB6-60CFF6B24D90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4CFB-764D-D5AD-0711-653BB885524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BCC35-3ECE-AFF9-723C-58E2A6D452E5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619632-71BE-5734-4694-B355836D457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C2B08-00FA-ADD2-84CC-3764991F6D3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6D6C0-BF75-E778-A0DD-626F949296A6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9623E-4762-5D47-27DA-A6A56529F731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056058-3762-B9C0-BD03-273F5EF9122A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6B84-29AA-0BB1-CDF2-81088BEEEB4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D5A3A-175F-8F2F-859D-5CD58C895B1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F5EDB0-CA07-15FD-D487-0B6C3AC9FDF2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39BB0-197E-E511-CBC6-AE399EBD3A2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2F6536-4270-6144-E7C8-18C4286652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3E28B-24F5-71BD-BA48-BD66A4D530C6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840192-8275-D0E6-1B1F-BA2602B06AFD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FDC1A3-79F1-C65A-2213-4F68B17F9507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DA1DD-69FC-02F2-FB5A-B65BBEDF8B2E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C7BC4A-836A-3344-7366-ECCD4BB5106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49A159-8AA2-AA5A-DB2C-7DBAC50C9C25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7AAED1-C3A9-A4C7-7401-ADE29B1B4455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0AEF1C3-4C99-DA35-860F-08E6634B5B1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19C9-6E3D-731D-CD73-77D87899CE9C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4AE1D4-089E-FAAE-20C1-E5535F122D05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7B024F-51F0-AD60-B12B-93883E4AC45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597064-4260-35C2-12E2-F580CB3CEA9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58CF53-CB17-F87B-476E-B64138DC9408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75C8CB-04E9-94FC-5CA7-FA884A874EFC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29E53A-1D0B-CBC4-3C27-6B3AA11D9779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831AE19-AE9B-81C7-DA5F-1CAD0C9D4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EF199-3466-4E86-200E-8C0EF12F870B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BF381-4515-8FA0-BC7D-F56E3BB37AB2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D1D557-B21F-142A-4979-ED0D529A5DD1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5C1BC4-D2A1-849F-2ABE-8033B0F7A418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5A910C-B902-164F-BCE8-F4899392724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90A2BE-1C80-F206-BEBA-A368181F34BF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8754A-5ABF-77AD-279D-8B7342FE07B6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D60E51-B847-A789-647E-A8F99FB9EEA5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051445-8090-6410-0845-21FA1016E4C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621A79-DC64-EB10-6DDC-89A441B56432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B74959-75FD-A532-D1F8-26D5477E2CAD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383CBE-A378-0ED8-628A-CA5482D83E21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7C45E47-422A-AB04-634A-E261E2B29D3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A9894D-8459-FBA6-2BAC-657FA3CAA73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91945F-11D2-5148-CFD2-097E30151AD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C3BF06-8AEB-6C21-846A-182F9E37C6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025BEDE-9F79-B454-55EC-FACCDF308A74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694B5E7-A289-3ADC-0AB8-99D4378CDEFE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8BC0AD4-36BB-9251-F288-A467D53FC68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485238-699D-B109-D3FB-5B9570DF4F2F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C279A8-503D-F5FE-031E-63692DE6C47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AFF418A-76B9-351F-97A3-074778F38D4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B4E43A-001C-A198-3739-4760709D755B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EC2D96-1611-01DA-6DA7-C7BA9F21371A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52CAF9-3CFE-E509-65FB-7FAF3E4B59E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08D93-8948-CD7A-4D8C-52072A70CFB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9922FCA-78CD-6E94-C1D4-F679FABC300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00902D-6A3E-C297-6951-F18C09AD24B4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2B08CA-1472-D081-CC7F-4925857248C5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7425686-C46F-0C8F-0D6F-A28E00A956BC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3B7992-55E6-BB73-C51C-254C89DB1AC5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9B3DEF-9561-5152-8E1F-B5EC0CC800E3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E0E96-D3EA-3892-D256-19B8469B56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9F66D9-3696-F99D-3649-FF61C9BA2C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B3347C-CB1B-C0C1-2CEF-801747915FE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44D0ED-D904-07E0-1BC4-268FEA92B7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0143E7-302D-32E8-8C08-410E6B8E8BC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B6EEBA1-A6C2-8B5E-15CD-9B042B0921A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FEB4DF-80D6-8A79-7E6C-A96D659BEA8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EB3F9C-19D5-BB1F-618F-DBB0F4E84C15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A26A76-47BB-04F3-E9F9-ED6EEC89ADE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871018E-5B42-020B-AA99-5D2A17DF12B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9A6F1D5-5717-F6BD-E6FB-C8F2A1675F5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FAE283-2F46-4144-87CD-7DB2FD872C1E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1FE938-9EA3-FFD0-353B-A51A06CB4E7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029556-13C9-0211-DF96-6B175AD9CE8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C5ED311-BE62-D440-4527-85E505E32CB5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0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DEF-59D6-B9D0-FA98-CC24151F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4C56BC-0D21-24A1-0FBF-8816D89C423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7E4E4-E9C7-5FA2-BDBB-518DFF1E8BF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31AA6-AFFB-CFE1-A1A6-0FF2F0DB1705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C30790-CD01-ED74-5919-E396E713837F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94A9C-FB22-59B7-B7EE-66579B6676F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6DCB-8C47-B0E3-C5E9-C48EB7288AC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DC817-58FD-C19C-5A49-3263A7D0CF3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930D9-9CD9-BA4C-79E2-A7A0C35ABD98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0D1BA1-3A3D-700F-886E-5FFA504FFED7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6EBB5-30AF-992B-C156-E7E33FF00F3A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7FB3D-AF11-90AF-60A1-F387F27974B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3B3AA-087E-AAA3-DEAE-DB90A94237C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C539EA-F9E6-2997-C14E-CAB64D42B075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AB1226-4D8A-7A33-DCFA-93AC57F4DA7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CE85C3-506B-4F32-A72B-F1192C0594EA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FB70F8-DC57-965D-2ACB-007DCBFEACE9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9E45E-3A2E-06C9-F1CC-9EBFD8FCAA2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7AF15-44A2-EC69-6E40-71E1761A8F63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E91B5-3203-9C5D-BE64-3423F6B2244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5537-2574-868A-2F06-48C63DE6EC06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B2B5FE-B5F8-EB5F-C385-FE3010C6EA0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168A6-743B-BB22-7F8A-9261A38BBA1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FC6F25-E0D3-3A98-C3B3-CAA4DD12D932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FA0F27-7A65-04A3-063E-F7666695182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DF39E-B0AE-F2A0-69D6-4B8CDECF287A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17F03-7B4E-3393-6C69-9525018391FF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DADFAC-3173-E2C1-EE9A-98112C962CB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3B5AB9-1773-D322-DCFB-1A819F38DBFF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BE8B63-A087-1811-D486-8AED5F6E241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2AF0A-B3AF-4459-5744-3F32FE50A833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92754-17DB-E839-B787-AE5AF7D3254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908326-4867-2942-6446-77919B3A73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B07551-C25B-25CD-ADF8-C9362D4C4AC3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C3FC6D-21B1-BCAE-6E91-2A55931895AE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86E3-905D-20A1-8A74-E48E88CA6B1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A3880D-4CAC-0E95-E612-58FD070A583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8CE5BE-67A6-DF90-F76A-29DC51A5186A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843BD-53EB-020E-9707-3CCD90130EE0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921D4E-C703-7E78-AAFB-9667E8ACF9EA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448250-80E3-E1BF-F8AB-B12FE221C0E0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90C774-3444-0F90-D6D3-3F715A19D880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41B54F-9E5B-D9D0-B760-ECE2CBF5786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6743BE-0846-F9BE-8FA6-CE21A3501C13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2BE13E-DDD9-18DC-46C2-0F41FA76ED35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CAC563-7C01-D318-692B-47CA6BCBDB41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BEFBD-0C20-2157-5C9C-DADD5579D19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D29F90-EC02-1523-C30F-CB0D808F20A2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D3EC7-65ED-9153-0ACA-3C3BF535687D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761807-4A65-6F9F-B759-F288DDF3163B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CC5B1B-43DD-51D4-FCC5-1617A3380BA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DE7D1D-3E15-7E03-25AD-9DC5A2C4385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7B63A4-0E5C-A129-52FA-D55BBD166A52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2FF66F-81BA-8856-92B8-7189AF45A00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26892B-D32F-F60D-8EFD-549F2C4C30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D6C8819-6A30-8B02-20A0-F1F6415C3C8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14487-178E-862B-425D-58680888CBE8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9C16FB2-A009-8A71-B5C2-5C98DCB750BB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C6102A-7EA8-B31C-A4AA-FF6BB0EC2336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9D6947-C70A-919B-A9AA-DA0CC5CC7978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2B67C6-6F36-6EDF-7BC3-CD43C88940B8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AAC9BF7-0041-B76F-2FDB-CFA7123E020F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F2CFC0-05FA-1A16-ABAD-1A6597FFF385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D7D606-B396-6460-5FA6-77237400BDB9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A01AB2-294B-EFE6-6481-C2270C83B1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61D752-0F1B-527B-234F-205C5B18E96C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749BA8-281C-8A35-1DC8-54E5E7FFD6A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AD6686-F1FE-292E-1FC1-68D512902741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4851AF-CF61-9BAA-E2B4-32DC8F741635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E10A46-FFCC-08A1-8F49-A651078D900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E5932C-EA44-E4DF-3BDE-097CA2F49B29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7525A4E-DB08-F613-34F5-1240A25DF99B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09D77B1-4E22-4411-09F1-217E8744621A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089634-B24B-B2C7-D3A3-3D0F7D624DC7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BA127D-A000-F8F7-D0A8-CCDDAE54A3F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45547E3-B2A7-102E-31A7-D24273B3CEE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6D39A1-1573-21AF-E271-A06815A42141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8D125-A7B2-7ECE-1CD6-4DCEFEA06D8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07F3DB-96E8-BC47-83E5-D31D40B92FC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454B1D-67D1-8259-8DC2-40366149798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540004-4FAE-CFAF-D3B4-079DF88385E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EBE1D2-34AE-D3C0-CB08-028896527425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39BC79-92F7-760A-F18E-CB86A5A713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0E2A1F-4558-523B-2FC2-C8B786396E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BCE483-1D84-71E1-55AE-D0E69AE2490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99401-98D8-BCA1-A653-0B963BF365E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44116-2A56-AEBB-2DE3-9BB60AFE127F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C0F52A-E5D6-A09D-71FB-1A4DCC67D69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E09035-928B-EEBF-EE4C-7AF895669C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C320BD-4281-9E53-A7D0-5EF218FD8D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3AF6EC-A0CF-9D20-2B4E-F5562DC77076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31EDDB-7CD4-CDC9-D1EA-F4E0AA40F33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B9F45B-822E-C4D1-7649-B3BF8D36E27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1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🙂</a:t>
            </a:r>
          </a:p>
        </p:txBody>
      </p:sp>
    </p:spTree>
    <p:extLst>
      <p:ext uri="{BB962C8B-B14F-4D97-AF65-F5344CB8AC3E}">
        <p14:creationId xmlns:p14="http://schemas.microsoft.com/office/powerpoint/2010/main" val="1181116628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BD58-DEF5-AC4B-0907-92D9F28E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774EF-7DF2-B3DF-41CC-BDF6777568EF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CFD2F2-0A3F-F1A6-D7E4-A331D01BDB54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D2DBC-F963-ABE8-C661-CBAFDC2190CD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94E09-B888-9FBA-E70E-80C066C9CC50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4D73-071D-3EC3-209F-9EAF4D012F72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C1203-1C17-8AF8-05A7-1C458511691D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E3D69-F982-A92E-B96B-30456351878D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2A3FC-F1C0-B0FF-CC57-1B2DE52A5871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3E2D6-4CC8-B315-B8A9-87F0ADDD8FDB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9D6C2-A42F-03D0-C479-41207B1D88A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8504C3-9CDF-4370-3427-BA392DDA89C4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49937-D073-B2AE-6CF2-AD50EE7F880B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23D28-CE5E-1D97-5CA2-08CEEAB4E98B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DE1AE-82AE-D6F5-AD8D-8EFDE4CFE2AD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A0195D-74AD-8589-ACB0-BEB005A9E818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56D738-FAB1-3303-7AC3-8A24852227C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703D5-C26B-52DB-3855-D5102E0BBD43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79B144-82DD-F417-2C1E-5EF85E24430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5FF6-7028-10A8-D2ED-C7A33127653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43057-1176-C02A-6D0C-F9DC3C0CAD80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926B67-64C1-79AE-C285-494FF195AFB5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F1F111-5F39-1218-C4A3-692A74293D0C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49D3E3-FEEB-EFE0-81FF-C95F1B52A2C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64422B-D334-DAD2-F628-E8458F8CE08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C21C2-EA1A-6072-E9C8-B2FC1457603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0F9CF-538F-C95C-6B6E-EB30E229EC8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01EC3-1F49-5B4D-C845-D4894891F962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D51E63-5CDB-76FF-347F-EC753FBCE6C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71A03D-A897-BF0E-CB81-7AD0259E1568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E91D05-60D5-12EB-29C4-0620B234343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58FB5-2615-55DF-FD30-EA112CC5299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814A33-C184-11AD-8662-3DE65C5D532C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9D57D7-FC38-5DA2-6279-5116FAD225BE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D775B-D19D-0CD2-C725-78CB7C8A6F30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EC9F9E-5F8B-A52A-A81E-EF0C4F979D91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71E73B-FA6B-6DE9-2AD1-7F83C73105B0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A48EE2-9EA7-54CB-E3A2-ADDBAB9232FB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8716AC-3540-CF1D-CE3D-F2A1226C3ACD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33734F-CB63-5934-1111-EA79F94E0C9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9F1E9D-D9E1-D369-D957-C2B0E368205C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835648-7794-8F5B-EDE8-92B455E0404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89FE62-BD2A-A056-F259-790015265433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77B046-488F-EE64-541D-E2E99EC5FD7B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20B56E-B3DC-C705-34CE-880039E0F2F0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DA624E-BD0E-6C81-E1B9-A2AE7DA6C41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F3BD0-79F7-F037-A96C-AFAFED567EA9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FD48F8-2482-12AA-CAFC-D0B95986E07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EF8580-4736-554B-1224-913B0ACCC7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0639E84-890A-3475-C043-697FCED91E8F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1283DC-5DDA-E61F-95C1-020993DB0DC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F2FA5-DBCD-69D0-79F4-C7FB0CF19CC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ED244F-1521-9FB2-4A46-3267EC7277F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B822F-7296-1137-0F09-1A9E7CDE1F3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23DD5-82D4-F355-CC22-309B23FC84E3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9BF40-1BAC-09A0-5348-539E66DADA17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1E2273-D1EE-EE04-6148-4985B5C0BBF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02A80A5-C07A-A865-92B9-114ADB070855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DE7903-EF1B-C74E-406A-2E1193E3EBCC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28A8B7-0C44-D242-3B95-481CD540D0C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5C0153-2188-8074-63FA-4EA6982E2BFB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D43EEB-F27E-E201-78AE-3925617364C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AB33C5-EE1E-714C-6E53-766D100AF83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1818DC-742B-72D3-CA5D-41F2E0EFBE1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65BB541-253D-9FD1-0BAC-988AC0438DE9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BCB14-4833-6943-7576-7348F51DDE7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B9E1D9-0678-F2EC-F001-DEC9A80DA3C1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F57A8-1D45-E58D-337E-4E7333052AA4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F2771D-C5EC-EC37-C90D-6A8A7549D001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2AE7B4-2A3B-5432-27C0-7FA8349FDEC9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BE1469-191D-E481-6742-1C9694BAF73A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3F54CE-D19C-5578-B0E1-7C1D09F4C67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977DCD-379E-0C86-453B-77E95421676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9BF820A-6420-2743-3D2D-3D60955AFB12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690E18-BEEC-652D-B034-0E534DF86EBA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C3A811-396D-4FEE-547A-CF6F8916633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1C207D-474B-DF38-A2CE-86380557CE6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8FA7C-F23D-5409-2093-39E7CA280423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516ABC-B342-4CBC-0E2F-59456BA792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F1F93-891F-353F-36FB-83508591EE2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8E7B2E-20CC-28C7-C098-ECDB832615D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BE20C8-27B0-EACE-7A3F-F26DCCC65AF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C502D3-BE3F-ED1C-8B7A-E85DEF771F4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2A8293-8A67-D71A-A3DD-F3C499AAA3A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5328E8E-E758-F377-63DB-8F5D102D741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D5F218-AD98-793F-F4C1-36C1CF03B8E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BE17906-F40C-8CD4-B6F5-3A97799EAC7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24FF48-9D59-AD17-A836-C03FD4DFB47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2BB47D-CC67-7D27-B1EF-341B5695D5CC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B0519A-7741-9C5C-4F6F-AD125FB1C223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F464949-A2C0-EE9F-4B42-78ED2D1A3850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BA87E5-C55C-2A53-4482-F72CDBFF8A1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55EB79-79E0-10CE-358D-9F9A804458A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54E870-0F79-0F6B-0339-3FC2D9D5E77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398110-803A-CA91-D4BB-CDECDC2C286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D93-84E9-819D-A825-5087C113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BA79C-2E55-97CD-9C51-91826433DAE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E2097-2C59-3547-1A5C-7B259BC9170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815FF-0EA5-C9A7-A4AC-8C3183326E1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3A56B-C14A-EF04-F5C6-1D268D0645F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DE005-30A9-74DA-EA0A-36650DF08B94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DC696-78A4-272B-8FC7-7F620353AC76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4757E-2064-54C1-F49E-E8E080B46B78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E93BD-7179-298A-CDDA-30F61D92E272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5D196-39AE-5838-B9AF-BD7FF1C1ADD3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1F67-5684-147A-448B-607AC4DE31FB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17484B-3E43-AF2C-8721-BD93B18011B1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987C8-46C7-6AFB-7ACA-5ED215EDB50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33A47-8DE0-2E81-7688-B35103EE6B2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746851-BA22-7ADC-8204-D594933FE663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E57C9-6DC6-5C7C-5548-91556106A460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021AA-9C70-08DD-9A6F-2F41F83865A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022B7F-C75C-6373-9ED3-A6D5FD506D3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A7610-3E7A-A210-0F05-196399F10580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152CC8-3977-407A-7FD8-3D182D350D3E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E9F6AB-8CDF-D872-36DA-396E0CA1E49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8FDBC3-E23D-1D59-F9AE-2EB1F9995E20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41DAF-EF75-DF20-2B9A-889ACB53D8CF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00CEC7-54CA-2302-CE3B-297796DA697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B66D-FDDA-5B6E-7FCD-AF77E51675D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3DC8DA-B0D8-F46F-B942-AB31EECF10D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A32130-F93A-67FD-1222-0C4627CBF74E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03B4A-71A8-A254-89D4-AF451254742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C20F6-D0EE-4992-E641-A82A028716F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A42725-C04B-347D-FDF5-10BADB909BB0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6EA19-25B1-B701-CF79-484ACE8B818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3F808C-7462-F611-3B51-34BCF1E83889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586EDA-F62B-C3F1-C8FB-A13E90A62435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0323BF-77FC-910F-0EB9-D9E9DCC48708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75236F-3C30-E558-B1A8-B35DD5DDDCF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FFC522-BC3B-B55B-4C8F-52447506C9F8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E78146-73A9-4EF2-CE20-35C83DA80615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D7ABCE-69E6-5D5C-A8A7-10B306E5A19E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2E9EEE-D9D9-D4DA-FFE6-38B3176AEFC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BA21-37B8-00C7-7BD1-929138B04BE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084FD-298A-A09D-E266-B07E3BAEDC6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ACFDED-53D7-69D8-148D-5ECBEFF4F08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CC8C17-4B40-F102-E5D3-1D8300FF45AA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D55B7D7-5655-6212-D133-A693AF42281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7B9333-1590-25E2-8491-0948BBC05F33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19BB15-EDC9-31FF-75AC-9FA523167FF2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FC86FE-7E84-A4E7-21F6-6D562FFE493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704924-6F26-A396-DCAB-6ECA0A10E196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F9EB61-CED2-9F12-8E4F-AEA95F9DD7AC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A58E54-38CA-141E-FF14-2F95813E2639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9218C3-F97D-5C1F-CE69-80A91AC7980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5312FC-9F02-0713-0FBA-E9ADB101E0D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33EDD4-2B3D-3245-B4BD-683D353F2AE4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2EA042-5AB7-ABC6-9ED1-17E103369783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C109F4-6F42-60E7-A13A-4E82D57C555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7290F8-658B-D85D-E8F9-8CAEE10098C0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9E2AE-5CEE-DE3E-A52F-5CF10BBFB8C2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5A2B7BB-B8E7-8F55-B7A2-DDF8BF01F13F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0DDC61-7D11-EF54-1338-1FDE35D7E340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37B6422-45D2-70E1-E102-DBB068BF826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BB876F-D40A-6911-1968-4B787695861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44D8A4C-6E50-9F1D-48D2-414D7DA2E7D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EBAEB-8394-A4CB-1EDB-2F5330A1719D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FCC874-3C8A-A681-2E4F-4C7B71C36D4A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323D07-141E-F83B-5003-F01344BDA96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F66609-BF4E-3C34-A37B-50605CB1B564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12A737-C1CF-D8EB-70B2-772C72CDD88C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7D5441-91B8-742F-9E68-F1B7A4A0EBE8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6ED7DA-F6CB-7FB9-C997-E102869EBD28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441EAC-32DB-FEC1-4040-5E659DC12E83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AA093C7-EF34-A139-B8FF-57AB2DDD35BC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A049AA-8A0C-CB3F-E615-FD5CEF2F11B8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2792BB-A174-F569-A2C4-CB19B5BAC3A8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D02FDB-0D15-FF3F-CF16-FE3E40C76FE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C42DF1-A4A9-47ED-9508-86F252CCED3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E03C6E-7FD8-4A20-B4D6-1D451771AA5A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D4DD9B-F840-7500-6D76-2F76C8A621D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9F353-67EA-6AB3-72E4-F3391D9206E6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B43062-86B4-58AF-E00F-DC161275E2F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A5F05-E5DB-EEF0-577B-3A52D4FA96C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2FF525-1D3B-4D09-48CF-A13E3F4CC9D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CDB9D8-C2E1-0046-DDFC-F1C2B30E1AA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887F17-0CB4-8D0B-9E50-A05C79A7B0A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FA88B4-F729-0A11-8899-E025FCA194A5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32E6A1-5B3E-A254-09E6-380B6D98C87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2A6BD1-5D50-9BDB-C5F8-34149CEA14A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6BC9ED-8FA4-FC1C-1A49-BE407D7FBDF4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97D26A-8232-904C-3C9A-C7819246E413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719ED80-81A4-C960-6B5B-C025EFE6CF8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AE83C0-04D2-8F86-3117-459B2AE18AB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FFBC58-5210-1158-D7A7-DA6B297DDFC8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34F979F-B749-1797-5CA1-EC4AC53E0EF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84129E-C649-16EB-B7BA-C4A289BAE32D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F8CB10-098D-A2F4-B6DC-68980B1EF8B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D995-CF0C-A76D-4981-C1705E1108A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FBD649-D00A-64B0-4694-92EDDCA1FB6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7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AC8C-434B-6A0E-61CC-C3FA04A8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32F7FD-E19F-25FB-BC65-C6EAFD260A6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FA539-AD0A-F771-0FEE-353731BCF673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F8017-E13F-8E13-4EA0-660CAA30728C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50FAE-B06F-1C04-E409-C80E99E8FA51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D4ED5-92B9-AEC0-4412-7A9995531ED1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DEF4-1234-3082-4BF4-E39BADAD0EFB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4E063B-C687-F5F4-77E0-277EAFF5D530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688CD-2210-43A1-2629-6BA040E1EFF0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624270-290F-83D8-90A2-289B731E63F2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925F5-A838-5A9A-9B91-CF1E10041270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75AC6-7898-20AD-B097-6008D278EAC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F6E00-A854-D584-FEB4-BFA8196198DF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8BCB8-5033-F03A-820A-BCB04B79E7B0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34928-03EF-CB6C-7E17-319CC25E14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F992F-3FE3-75DB-3AD8-413BEA310217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A2BCE5-4D9B-72AB-55E2-292EF74B2386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2689F-EE49-8A9C-A8E5-A4AC70320180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DFE54-EF65-8D97-B81A-722B8490E03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60B1FB-5018-43FC-FB65-43A908171DDB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5DE086-058C-3F61-BA31-62FEB6016584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8040E4-842E-2B43-56C5-A10A56A4DA19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A0AE9-9019-30A8-866F-5EFFD13322E5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70F8DD-6C1F-5F07-FEFD-1CD59A32D997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A0C5F4-4787-E821-2E44-1E2526EC99B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B80864-5DEA-BCA8-0F36-9B26E921BE6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F024D9-A3FC-2466-BB92-6CE8E27904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6549F-DE59-24B9-50BB-DB9A3BEB99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9A89EA-3177-8D1F-DE6A-3E561767F75E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2D0B4-1B0F-5C1D-9B30-411FE0B67541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73112-5EFE-E317-551A-28DBD7C14AE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831780-570C-47AF-E019-F8372047A3C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C89E02-0716-1B7A-B772-A507166DD819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30ABA-73EC-77D0-C403-3D42573FE3EC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6A16BF-1489-FE9B-ECA2-8F9000FD213F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E53552-DAFA-1A7A-7B74-A48DE036C12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343940-1761-9AE5-D3B1-E9FDEC1A05A7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6A6E9-13FE-0CE4-4E1C-5F7AB6C2845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E22773-4DCB-A8A0-C4B0-AD76183473BF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C0E098-B986-96D2-5DCE-5BA91CDFA7DD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2AF393-CB1E-EE51-7C21-2D2A2AD4FED5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10D75C-B9BF-B6FF-9C5B-165F5927E01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5D6BB6-0B29-94BE-F71F-D1A213251510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DB91FC4-B5D4-8049-F312-6E7B3AEB2B7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CC2B23-2CE0-3E3E-5917-4D19AC9EFBD4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DA17FD-3883-A904-7993-692F13DAF9C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7582D0-DEC0-894C-26A1-F92507EE64D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9A5D4A-30E8-BB2E-9341-CC735520F0D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E1E730-FE05-A96A-6689-87326248A35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098FE8-3C1D-6505-933A-AB91C36C7A0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29212-609E-5018-50F2-B840B298ADA3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18536B-DE66-1841-E68C-358EE758953A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A28DA5-DB08-8F5E-ECCE-3F8315C1373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D710F8-880A-0ED1-9636-E0B0277D64D2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C3A8AA-4764-5772-7F79-F7AF3038F716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87C740-1F75-F55C-253D-AA360A22E4D4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526D71-92E3-000D-CF8A-AEDBFE4A29E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935FB6-19F6-A91C-0F9E-6E9C19C03EB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36ED39-908E-768A-39E0-FB6801E84E5F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A4EF3C-7A4E-7EF2-F9D5-B8DD42D9A8E2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8F52F6-4A1F-5550-A5D8-D2DAA6035E4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A441FF-CD93-4084-F73F-4564D137A998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AEE3-18AC-8407-7781-D8E797692B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503A5A-DB05-924D-3506-4777F61603E8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375B52-F8CB-678D-80B7-52013B550B10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DA633E-1A23-6780-96A0-3C876BACD823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63E269-E9D0-EAA6-AA32-300D65D84E06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0167CF-795C-9E4E-0176-7E4C14755E8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7D8E7A-0314-1A32-4AA1-3D9E85B25496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0AEE1C-8DB1-4AE0-5950-2E560BB4CD2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3E48B2-6102-772F-AC21-E0B11A20F05B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CC1A02-9846-AC2A-C86A-E4E34B371A24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4A34ED5-9017-C596-19EF-53AAD3B364B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17142B-8430-6D72-4A1D-5A2A6A547B8F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C8DE47-0152-C65A-2FEE-435752FA0B8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D2A3B8-8861-8D7A-347F-DD7B92B5E2B0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52C64-D5AC-0F5C-E634-BDC63A400D26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2F345-E0B9-0F16-ACE0-8747334246E4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BD5D6C-7244-3128-E481-8232566D1C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5BDE9C-C3EE-D0F5-F375-1454615BDDE3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2A7809-D666-0145-1426-DC7A2414E37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5F01BD-8515-6359-CB41-31BCDDE71763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F60E6D-C534-5807-CDCB-078F86A1A6D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44886F-DF41-F7E0-9E2D-B94F5A9D1AF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F00A21F-F523-E497-46D4-2ADB79B4C36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57BC87-F4C9-37FD-D975-7735F08466C9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502BF5-0294-92DF-2DD5-26DCC646DC3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4481E1-A981-76F9-96CE-E4492E346A7F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3F31F-DA0E-16A8-E99B-2F29AF81460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13E919-9204-3BDE-54EB-D33A303F3DD5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74AD86-9A64-3413-004C-5D652F66F0F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A41BF-D3BA-C7AC-9150-B120D73DB50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724FBB9-E459-703A-0161-D4C19054B73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D0034E-E2F4-65DB-E964-5C311526B8E3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D6A951D-E19E-569B-0CB3-37F21B40C1B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C77EEE-5F1B-B4D9-6715-D402DE38B2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DC7FC4-9A3E-9514-FD59-04648585B35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2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70E2-4CF5-1154-0592-D86D987D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B1570-AE28-B839-733F-217553806506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3B788-E819-D675-8A19-A298C2E470B6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3B67E-BE86-5B58-E875-EB8A41B11ACB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CE090-0AEA-8AF6-1FB4-B14DD933C199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41CDB-A764-8915-8D94-7FB8CB0240FD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8BC6-72AF-E873-C1E8-EA66980B17FF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448CE-3743-0EC7-2592-78F02CBAE2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CD-E89E-C191-6803-696ECB0A648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1D0BF-AE48-97F0-E875-62CCC45EF3D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15F43-F45C-A51A-39FF-1738E36F3658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1C5C3-9636-74B5-87CE-9A3DDE2D848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FBD30-C039-D4AE-5BD4-B77DE87D178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315A5-8C14-5ADF-BABB-CE402B5E50E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AEA3D-F83B-FD33-AA06-F6B297B7654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2ED29-D4C1-48B4-1BF3-207085257753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9495D9-9346-1370-F7D0-A5CA64E99FB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DC753B-CCC5-C3DE-484C-FD18B237EC7F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2A39D1-8D37-8B62-F1ED-2C6098B5D84E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E812-9682-0C6B-D9BA-4A16EE0506F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1528D9-9104-FB42-D60F-790200A19769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A1567-7841-D8F0-D509-495DCD62FEA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38AFE3-EEF6-AE15-2D01-9F3C0950DDD2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5D15A-3B43-00B0-0908-6CFB063C69DE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D4D578-FA08-CBE5-537F-6BD4AD3C1520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8CC9-6C09-F2B1-591E-7FC65CDAEEB2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60CD-A7C7-D993-161B-1ACF83D82EA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902683-E461-8E23-0C77-1E38FF16B89F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6FB93-76BF-5C5A-53D3-D39D6E5920DA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3FCDF3-C3B3-B719-8300-37B2FC0F0F2E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EB60CA-B838-809F-9EF8-75FA359D11D8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35E51-EF39-893D-9AD8-CE9FC42E8E50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A29678-4A0E-8D99-2616-C5AE1ABA560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574FB-6D9F-93EC-CBB3-133D47680B6B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1F9A9D-432E-4AFA-53CE-F840AFA23259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E41B46-5020-E213-D231-F4A75566FCDE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9C4E49-1342-EDBF-6585-A62AC8422A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13F65E-CD9E-BA68-D93E-B9FC66F5C035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74427C-7885-6221-34C4-0DAE01CB7CB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CCDCEA-29FE-CA10-C417-C51C9F6C5865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554D5A-408B-B886-34E0-076D391F04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F4B0D-9811-3CAA-107D-7E3DC5FA57A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AD22A9-8F17-3643-9596-C77BDA118DA6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037DB7-322A-B7F9-FF95-DB384C40A5F1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9767F4-689A-A4B8-D810-C9E96DCF5C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86A8F1-C542-938A-C04D-92EA4D968BB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AC5409-74ED-265E-E396-263108C3C458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8E90AA-02F8-D2B4-760D-626EB356579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011930-E54D-C32C-0518-2D8BFC60C98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11E596-1A4E-9271-D3ED-9D39C0B4EB83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F68715-2CD6-0C20-8AA7-09A7E92F8626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CF0CD7-CF4B-FC23-8686-29A6541086D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0A2477-0378-78B5-66EF-1D9152BC8CAA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E559B2-7A3B-173D-9D7E-EDE37E988B9B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2716A5-C92A-4180-79E4-44B0E953D66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B70708-B83F-8954-BC1F-2C6B3E9D2306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58250D-5F80-58CB-AF71-EA1D690CEC5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3E1940-AB72-20DF-691B-A0D2FE5D0F0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6EDDF5-FE4B-0058-A24E-3960E58076C1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E126ED-05AC-9871-EA54-C9BBCFAF65C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6D4917A-357E-2366-7472-CBB541D51464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B38921B-BD65-01A3-EECE-2A71077474AC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59FB27-6DC0-A1C7-83B6-8267751ED1A0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3166C8-EBAC-0984-8C48-FAD309E86CA4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DC167C-4208-978B-228D-E7F8F57EF1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8FD4A2-5485-404E-9B4E-428B058753E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57FFF3-5492-FB7D-367C-52506645BC02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C07C32-FE66-607F-D3D3-AAD5D130A003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DFEDE5-24ED-E0D7-F44E-520F727A7C4E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C8858D-038D-D9B6-B37D-DE76868AC150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240926-D1AA-EDD7-77BC-5BA27AEBD190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10FBB9-BBE1-884A-79A1-245D6BF91C07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AC2E9-D276-1A55-FEC0-D2740133EC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2C76AE-63E8-D9B0-F152-CCE61FF2DA88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A6B00-5BDF-3CA2-D333-3FB2837986EB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A48D6D-6C2B-F02E-269D-A01A8DB0FF6D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C528C05-9EBD-8F1F-37AC-B02B7083254F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BBAF0-1B7B-7C36-1299-89DEC76297C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3DF591-99E1-33F6-CF40-D5FDB96771A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C1AAE7-726C-E4B5-8A66-CCBC15953C3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358D5D-E3DC-29DD-0BC0-891773B0B44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01828C0-C8B0-AA73-C100-14857BD07197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0AE64B4-ADF2-7B25-A65C-226BD56AE5BD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C343EF-D68B-EF89-8061-B9DCDB66DC4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E6340B-4668-5421-BD13-1AAE4D4BEE6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4ADDF5-7102-DA12-995F-4E2EEE992F7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A0C8EF-1ECC-F64D-9D08-40917ABA819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6B71D0-8907-B0F1-750E-48E3FB4E82DD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324868E-06E9-B1B1-4885-73C4EEA8DFC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7EE58E9-AA4E-3957-6A15-EA20FE0B225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0B2221A-3161-F5B6-7E90-020628008E5D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AEDF32-29AE-1B0E-255F-11394DE940E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8D03A1-9A98-3E71-26E1-8814A23D97C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ED90BC-7C95-1F4C-38D2-DC205F48B52D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0BB840-B99B-FB8F-8779-5327314CB9B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E53B28-E9A6-2E1D-0520-0B64BFF9DFA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78B9BB1-2F27-D3FE-4BE7-AA010E5343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EBC8B8D-CBC4-9D72-1973-627776E3B713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C9BA-5781-193E-D517-84654CEB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6BF9A0-67A8-6A36-D33E-CE0847699D7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90160-5371-6787-0C21-29ED7E7F46D8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075F3-04D2-12C9-FEAD-F9AFE04DBDE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5E9EA-B872-B744-69E3-6EEA886A347E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2AD2-2402-355C-65A4-A51E8D39827C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736ED-57B6-AEA3-F0B5-14D6D7A3E840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742ED-1B97-5EC9-DD67-31DA5E4B38CA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3ED2E-D6CF-8D28-88E7-A5BF1ADAE10E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042A-C917-A685-0D68-4C2120DADA8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660EED-97D2-A9F0-9A79-86ADD4BE4A2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B972E-77C9-3AED-5E65-6874FA6077A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3FE575-4F08-08ED-0186-C2C0083A8E46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7F41-57A9-1C13-0795-D195D888A81D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939E9C-97BC-3F7E-81F9-F374E7EFA9F8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55CA8-D37D-59BE-584A-591A2648EEFF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29C46-B752-F895-B772-02D32D60B808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DB656-0DD8-B62C-AB09-668EBCA685F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061866-A431-6D02-FEF7-ECCBDB5F30E6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605478-B5AE-49A8-9DBB-5AD014263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403C4-B55C-E1D2-B235-BAE4F6F663AC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254B7E-C3A3-6F9E-1B3B-7A270BDC1522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F260BF-D89B-C1B0-D870-553BF472B0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FD2735-5DE7-0CD1-AFDA-EAD7F00C7F9F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556340-6FB2-D366-16B5-101E07BD0196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E4C80-20F1-3F6B-4E9C-AE28935295A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5CEF68-EBDB-9A68-99EC-1F6A00DC2C66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7294E4-C3B9-5978-EDD6-9C2E6D0B6E48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5A010-D338-637B-83FD-D29D66F728E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4AEE4-E08F-9FB7-A0E0-7C6B221FC964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177CA-7164-7769-B8E1-8842E956FB1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DB2C45-4CD7-DEE3-67CF-F10446F2223B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791606-907C-D67D-9624-2C97D0A05F1F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E0E53-F221-18BE-DB0A-938F8789C27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FAA8B-0CF9-533F-0346-FAECCF998C0A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6D1AFD-028C-5773-05B6-A3C86DEFE5C2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B92C8E-6A66-FCE2-9B39-1F4FDD85A5B8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0B7EA8-81F7-CB81-08B8-CA8A59F6E09F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925D95-BF51-DE70-0679-65C9EDDDF322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EB8009-487A-77FE-AD6B-424D9902DE2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F3B99F-3A0A-8129-D8CB-A2592101B2EE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928225-7A66-96BC-6D1D-2DF108F46CC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89B677E-2160-3CA3-A3F6-492649D685E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25F378-9A36-F67C-4980-D57BBE6B96DC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B62273-CB84-EF11-8A39-701D4BC91398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774C4F-E02C-D103-8A03-8E4BC1075C98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D88700-E46A-9B9D-73F8-DB262E4CA6FD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A48A1F-6067-3B3D-B302-3E98917FF6CD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E1A2B7-B1E1-145F-30B5-B042B8C21333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77BABF-2883-45D3-A296-6FA5ED8C60D0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11B797E-B291-9EB8-D84F-8E8DDFDE2F6A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17A7C6-46D7-B005-BE13-B0FB344AF76D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E23B1E-F49B-8A09-44A6-17F36072A0FF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4E7F63A-71B2-CC87-747A-DCE7C7A913FF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5874E4-4FB6-B664-070C-8FF95542C974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B9FAED-0EFB-E5C3-800B-7B423CF0AD28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9B74BF-9A36-486C-A6DD-C543C1121720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0F1584-278F-C837-628C-24CF00C2231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F60003-7AFE-A39F-9D43-1DEAB73027E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F64E-313C-446C-360B-361F95462396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7453A9-CA5D-B624-5847-A6DC3017A26A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E63B03-23F4-FE7A-1FEB-041A6A82CAC3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300F-19BA-C8BD-4A14-0E2145B9C94F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511271-C7A0-4B7D-ADE3-3F965D442B05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ABFE7B-9570-540C-376A-B04BA3278ED3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CE72A29-E82A-C84E-1851-E6040B208FB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8D0516-F8A6-D60A-EBAB-DF5747925897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83C565-8BDD-76D6-612E-7DA8DEE2225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79FE34-6FBD-0D79-53DF-E67A7F77651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E668CF-03D2-52DA-111E-12E355CD1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65E640-B2A0-BA21-6015-1779978C91D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37C60C-F22F-B87C-B491-870D120767F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094B85-692B-01C1-BFC7-1F117EEDAD6C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AD5023-E43F-5CA3-57D9-A100009617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8C1266A-4DA3-5130-ED8F-0F65B16B1D92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E42509-425A-1409-92F6-EFFD41DA0AB8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C798F4-959D-C0EC-6357-4214354AA18E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F0082-0BEC-30EB-6816-DBD18AA7C3E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48ED85-33DF-0D14-D84C-87888AFC8D8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B241B-9B01-9623-BAB2-E7E742879904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E5D918-98CF-B578-5B4F-4320DAED4C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C540F-E021-5BDD-467F-5416E8F235B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587793-5DA7-C18C-CF0A-FAED7F353C2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3DA048D-45B2-49F9-037B-604F2790BDB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9429FD-2E92-5C98-9734-033DDE8F325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7ADFC8-40CD-28E2-968B-A49F32FC828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B1C2666-99B5-EB07-D07F-6184C34EA26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AB60954-AE53-F51F-2DFE-2B3335FD8570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911B130-C3FC-8A2E-C41D-AEA3AE2B4565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9BD0F06-87FE-2B57-3827-B79376565E5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E53065-D222-E30F-BE01-677CF0489BC7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6D02A-3A90-7DD3-3462-90A87F98AF1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24A7F61-B203-7B16-7C37-981F70DBAF4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0E003E-B0F6-9E36-D9C7-BE2C080B153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197039F-0081-CDAF-E1D8-09EA8ECEE4C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6520F-DC0F-2EA1-7734-7B1A02D4E244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61C8A4-9B1F-FE16-6C19-18804F4A20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DF18A8-8680-5C71-264C-DDE82A0830F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05D983-6B0B-03D5-A526-86ACE09BF30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4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D59F-1FB9-7116-57B0-856AEC52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61F717-10F4-C856-3C04-F4C88A6E5E28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DB6-5D58-D8A6-3143-944F2C758192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5776-EA80-2257-AF00-B37DC68F6031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04AE6-BCD3-EB7E-409C-499ECA78F52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531A2-47A7-09E1-ADB8-022AD8DB1DD9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63F11-C919-5088-2536-F24355F3D90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034829-65E9-FD99-85A6-2FCCD756C1E3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2EB53-228B-31B4-4985-34AAF78D84E3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CAA81-E0EF-A530-21FB-8E4430F1347A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A20062-68A0-E22C-B54A-FC58F680F907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BC1F3E-EB8E-8D10-19CE-1AA5B48C743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650D0-D562-9D90-A1AD-AEE41E3F10C9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2DD12B-BEEB-CC30-439F-2A4AD8788CD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F4FE2C-F79E-596D-10EB-3C83CE70ABA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862FBF-53E8-556D-773C-2C045413766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46C44-13E4-C63A-1E3B-8D6919F6F711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7E6116-3071-60B2-7D44-FA177D11F1EC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254DB-9A22-38F1-CCDF-2B973BA72FDA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CC0FF-5A9C-6C13-DB80-68CDF64B075D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06C0F7-D082-F82B-CAA7-1D61C55E43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A2A3B6-6D6C-01DF-834E-60300E987814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C7D0C-C3C5-F0B8-AACD-5226FB10ECD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15020-D44F-6FB0-4446-CE57C464B95C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687C1-EAC8-8DEF-25FF-1DA333F51665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228896-4A46-24EF-CAD2-DFB7F42068FF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CC2272-B183-3923-4DEA-8BE65E8A02FC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30EBBE-D66F-0886-AC46-FEA39979545C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E5459B-DD9D-9286-462E-B62A80CC7F1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6DBDB-38DD-6AB1-46A1-A780AAC8A54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685768-0C10-2E7D-E645-BAECC02FDF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52758-7995-04E0-1881-8CBCFF443BE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894060-E286-F36C-76E9-62D62A4C1574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5290E-3D39-128C-9E75-090717E6AB1F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19597E-B969-09A7-FD15-771E843C3067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01A5D0-AA55-59C3-CC9A-3120E308AFAD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11998A-5524-F7BF-70EE-183A467D19B1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84E8C-0E34-639A-370B-BC855060DE36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FB3FC-BD4E-73A7-4FE9-A672BFCFFCA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AC85B0-F13A-D343-459D-DBCB072FA2F4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5F5389-CECC-78F3-6E45-08C844DD555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6AD1FE-BDFC-5334-D8F4-DD2CDD55419A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7BC39D-043F-3DE5-CE2B-D87F8080A594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E3C376-E8AB-168F-1900-8FF07ACFA0E7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8BC520-9B04-A42C-5F73-8C666D850182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AE62C1-F3EA-8DBA-7E9E-BF73A6D0550C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659422-BE7A-4E3A-C18F-2F3B6E69AB2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B9E62A-FF2D-559A-1BB3-554962BD1CFA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F41701-CA1A-7733-49EC-CC3D6CA5F66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12BD76-9610-97B5-7961-15CE362F0BB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6C4325-058B-8D1B-E7E3-4FEE13A1594D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2DDD1B-3F1E-EE31-E612-DF505FF08B2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F94F2-0EA4-C46E-8434-D97BAEE8F797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EA661D-EAC8-C62D-F55A-CDBA5C810B30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677FE9-AA60-DEAD-A7B0-F1CFFC3026E9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E4767-3278-0743-4925-19472DD176EE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58F621A-D84E-B63B-1273-21DB89419EDD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B4C94D-C8B8-8247-D795-69364F166C0D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523D59-BF4A-51A1-2226-02F7993645B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9214EA-C54A-A15F-0A77-C4E862E3100B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30418E-A335-72A4-9ED0-608C7F6C0B7E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40B34D-EF00-529A-241E-45824C1EA762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12EBC9-63DF-3EA4-943F-D9CBB118781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2AD867-FD5A-AD90-008B-0DD61E85C682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EFE6B30-477A-6601-EDC0-B54412F3C6CA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6A9263-442D-911E-75D8-9ED70D9C5690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EEB5FE-1215-C0D9-3476-82CB1DBB9AEF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309584-3C93-40D6-5740-0EFCCC387C69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48ECF0-805D-DD9B-9D14-1ADD4F99A339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9E8CB7-CA6D-3C71-5D89-C05BD7DA9C7A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E64870-6E3A-8595-D92D-B886C7C2C7E2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FC400A-D105-64CF-E033-39B23CD86476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C4D89C-AAA0-095E-D7D0-B2EE9409A0BD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6946EF-50DE-5A10-99E5-489E6EF89971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F33ECA-5D3F-4253-DBE7-30ABF44F689E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4020EC-8FFA-F390-48EB-10BB4DF2E706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D8A4BB-DE85-6DEB-9163-048AA43C6AAC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133D-07E5-05E2-8D31-3B32BB456B60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76740-BC03-0649-C68B-E7D1FDCCAB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0587A8-E4F5-397D-6DA1-72ACB1A6F25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0763DAE-2554-804A-323B-FAC36FEC6F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D66DF1-D591-CFCC-7D76-EC7B0BE77472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9B3235-9FF0-177D-D04B-895A8B2EFF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A92C6D-6F31-25BD-4DA3-E155F5612FB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488109-B743-4FF3-36E2-EF7805C7D3B7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F74940-65E6-7094-E8FD-9744085BFFE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D5B2A66-03D1-AC74-B073-C3BF83860E9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CFF09F-9397-9C67-02B9-AB551F16E5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F226BC-18DC-22CF-27E2-139E3FA86559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00E20-ECC0-BEC3-BDA0-E3C5B204B59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5544A5-D6AB-8176-C398-31F327F0AE15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C322463-4B5A-B090-5C60-15A0E326A47B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DD3C9F-C603-43CA-F9F1-9C576C8FDB5F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699BEC-727E-76B2-C065-62B04825044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F7D0E6-2180-10C4-96BE-955FCA2803E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4A9CEA-1FC8-DC90-DB9A-4617455F9F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4F24919-9C3E-2A5A-3B67-A1F41436D3D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A07712D-2F03-AA4D-93C8-ED9B73EAE9CF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C01476-39F3-991B-AF44-E0593C79F18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B86158E-3FB6-A2F8-CA98-E45785261C82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7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06ED-A2CF-3A51-C42B-C99FE1D6B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912E2-BC16-05F5-27E9-0DB6DF6F591E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8EA3-7D46-7ED3-CF30-57CBD9DB36AF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D8BE-7F71-3AD9-DAD0-9E188CDB82E8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2E29-F58B-4C94-657C-E98F2281F8B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D75FB-9CE9-794F-24FB-E214E517F58F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D8D16-29D7-2107-5A80-9DFF23ACADCA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13BDD-8C83-D3D8-44D4-E73C77A1A1BC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309AD-29C7-52D1-AB60-8D4246FF7B66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56AB0-2FA5-F741-8637-FA44F085591C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45FB2-69F2-EA22-16E1-7A252BBBCFB3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8C41-C0B9-1565-F063-890A28FD1992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D972EC-C7B2-862E-CB0D-13612F9EF682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19E93C-AD13-6B25-686C-DEC667276871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C60021-9F31-BDDB-8E5F-FB3231F8BC22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6527C-BF95-CF3E-59E9-0CB736B0A84E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F95A28-4B81-76B1-46D0-EAF09DE06ED5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B60C52-3725-C01F-AD97-2D979C9BEE9B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1EB0A-2508-AB6E-DE35-E3C55E8A06DB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15668-DB9D-C01B-78ED-94BC7FFBCC6C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E150D-BC39-80B3-DECB-B54B168A4851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D2C5F-661F-3618-A724-718B5C718B0E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8C8B6E-814C-99BB-26E2-BDB0FE74E0B3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D73C9-25F3-FB34-D5A0-4E4F9349A121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8BF43B-A830-81E0-FFF0-606E20915ED7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F66707-0454-E2B0-A8D8-88C2238E0FAD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AC910-CC09-2493-17E2-3B79F18F0C68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9ED057-DF96-47F7-A173-63445E000371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9A4C7-4642-A8CA-123A-865FBC5433F1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E2301-87C3-E5C9-7300-AD3188503F57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2584FC-1A5C-C01C-2C42-46D09308C886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1E3846-8B1E-FBB8-C050-1F562AEA78B3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CAA328-4475-25EF-D704-6F82E86746F7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C9FAF-F30E-0A06-8E49-F5373634AF51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7A8FD-36F3-863A-AFAF-65AB803D7A63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31EE10-9234-33A4-A68E-61C4789292FA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6D36D0-BAC6-DD48-09E2-60E8848ED3C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D24E88-7393-6551-FF42-28D696C04634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5921D-2508-B78E-0E80-E60DC6B2AA34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BDBA5A-8880-2C7B-13DD-3734132CEF1B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DE70BF-246F-7D26-3A3F-D8C5203D1FB8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F1F7D5-639B-9600-37C0-BF29068F8B06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5C513E-2746-3147-7827-2C846D2EFBDB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9DAE7-9A5D-84E3-31F3-CF1BE66BAF38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888279-38B7-8D99-2455-90F5828E2B51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FB298-0220-AC2D-EE77-41A19F4F2B1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71541-680B-F6C8-FC07-7E6F7544EFF4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EF55FA-3F48-7359-B784-F9081BC1194E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A0E36-72AC-DFE8-0ACB-33048021B0A9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DF1DF6-735B-55E2-A3D0-CCEB878004F8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764A47-873C-A8BB-E660-B9FD2D07B909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904E58-99E2-9AC5-36B3-AFAA5612A580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20DD48-1F3B-7F77-12F0-0B525A74C9C9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62EECC-516A-3B8D-3646-C8BE2F87E6C4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9AA7BF-E901-8B8D-4E85-D07B96AC9DEB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4AB27-B336-F258-07F7-BD45237337C5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01A4C8-DEEB-CD37-DC60-2CBA3D2FA173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AC483E-DC05-EB0B-C2C9-B467C69BF261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656FA-DA09-82D4-E922-BFDD108EFDE7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50D5DF-87C7-7BCF-95A1-D3A74CCA4B5F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CAC521-9C5C-2FBF-D3C1-515287154EE3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C189B7-D6D0-72D1-ABA1-58A6C4C97C7E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41D844-9661-7416-FF40-6FA9943C0C4C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8F8925-C7D7-571A-901D-998E3931D077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0DCA2C-DCBF-4A00-CC37-C43772519032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92BAFB-5B81-1D46-7F4A-60499BA60036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706A72-21C1-B5B3-EA68-6833BCB8D12D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212E59-20D6-45C5-E551-B5827ABF6675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0C89CB-7101-7939-C211-2957BE9F7A5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A7C631-E826-6AB9-5413-7315E5F45D6D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99D151-B8BE-2A0A-0103-E5CA529AE435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0AE937-7BEE-C1C7-2302-1850EC53719C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411466-FAF0-3C5C-95C9-D0F4C43B3655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ACCA97-C3EF-E25B-230B-7CE6BA4BD66A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CF4712-6055-5D62-35CA-EDD65DC2E5F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B2378F6-B17B-10D3-7566-632544DB39D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C5E37D-B075-C0ED-50E8-B2F96DF886CB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FE3B7-50CB-29DD-2FBC-69AC5601D0C9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7A3592-1309-8077-8B9D-7199A905CD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7016C4-C576-DFCA-1D86-6C123DFA2B4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06B3D3-9D3F-3B89-787B-258825D6BC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2E6E4B-789F-6762-C306-F86F486B94F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DDB50-654D-FA7D-9343-4A061E35664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E9143B9-6F58-8486-13A6-F29F632F762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2F475A1-B122-80C5-7701-BC7A636F053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994EDB-5592-351E-C609-CD8594AAED9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7A0C47-7EA9-1B57-7441-464328CB4D5D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65C8F2-1596-E064-26A2-BA4681F390F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DB7745-BB31-5C62-30E5-5CA9145A3E7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577E19-C00D-553C-24C4-5B69B51A3E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F1FE94-85D5-4EB8-6ADC-DF92EEC68C44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73A1F-AC91-79C4-C326-4F92D99F5DF9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58D8-18DA-FD78-683D-F04701891DF8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EB902B-BE30-E0F4-A334-10CD18F7EF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2C2F38-3E8B-DE2E-6BD6-539761BCD6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2877EF-76A9-EF44-F306-7790DB55E70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DE7F00E-AC43-DE20-34B2-CC908E4E594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3DE35D1-D555-0D06-C696-2068817C0980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F35DF3C-4ED0-9915-0B3D-009F4025DC57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BE8C469-FD33-12ED-7040-8089802CC51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7572D63-9D11-294E-532F-8012C014246F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2454-DEBF-0BCA-3C4E-EBE17010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CE5DB-A4F9-0E14-8381-C05928AC28D5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05A28-4812-F032-9185-3486BC203B7E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F7670-62F7-15A0-B213-722723EDF632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3F62CC-F27C-0992-8203-719C1446B1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028A-44D6-870A-A0A7-72F73FE926AB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44FB-6EF6-EAFE-E5AF-51F16CB0A4D1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BDF1B-35C4-BBDC-697C-303B043BAF45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4B6B2-CAF7-0F79-6F0E-06D41D20F7CC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3A68E-4A7B-5483-D5C7-B14FCDFB62F4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6410B-D5B8-420A-49DB-02ED4DAFB0C6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15D658-88D8-BE2D-E518-CF8C83670D3D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31746-52F5-BA2E-020D-B9A1F39E3438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16DCE-91A3-0F7C-B31B-3909F8DC5AAA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9A2B2-5BD6-2807-BBE4-5E89D5F980F6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55935-BEDB-2799-EF4A-D8DF2D542B9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B4856-ABDE-4E16-559A-9EBDD174BACE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B90C90-CD21-41B4-DD10-3A659E120AF5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87B61-9AF1-1E74-EA7C-9FE30FA52DAD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D50B9E-87ED-0E53-8B11-A1109348A3B9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A37776-607E-9280-99B8-FF99859C7725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10E14-AEBD-32BB-8226-478FCF33173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20D587-134E-558E-BC9A-A52CE0AD21C6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975633-7319-A88B-A30E-B82A472398D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92A127-07AF-B4CD-4689-ABE666DB14BA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E129E-9556-2D4B-0521-5D0AEBF74884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45068-5F8B-DEE5-602B-2803DF880774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8E7F9-6660-0B36-1F46-125E988FE4DA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CBE07F-CDCD-4DA9-664C-F5465769EBC3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708C3-56DB-E3C1-6C7F-2341476A868D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C9CDC3-6BF1-9CF5-8CA9-8BDB6F6C96AA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D2D44-F81E-0160-AE4B-458801BB4571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8138F6-1CD7-79AE-A2CB-D0447D8BAA33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5A44E3-E5A8-187E-ADBA-98E03687E670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A380C-FAA4-AA85-E3B5-CB9F4814180D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7EA065-F1BD-AA59-80D2-C131AB1F710B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D216AC-FA78-D359-314C-1647083B5D86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DB644A-2B57-A380-43EE-E5A9D3923A13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7EC0A4-DF7D-0F30-7E7A-B2D275B6F066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BCA62-B068-9E35-7899-ACB5115174EC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69BFBC-B493-F5C9-C7E9-A22B8699E1B9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9E3934-A25F-5FF2-32F8-B6938CDC940F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46514B-B979-A016-6B85-C3082866EEE7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E6B9A0-FD81-4DED-B7E7-7A687D72AEF0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C5F7C0-76FC-77BD-F975-89D04FEB1CFE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B4F781-A3F0-765F-D8BF-B9094E10A0AF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121DB5-9FF7-B7FE-BD05-080852676365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C5BAC-4F08-CE75-9302-1B1EC44B6580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E3472D2-792B-03C1-CA9E-80802AE32A2F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6D0529-CB2C-AD4A-6F1F-8AD34C2F28EC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A534AB-73B0-B741-0A5A-A90F5A4BA28C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999134-752F-097E-F1C0-B123456C0F68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231ECA-84E0-CCF5-1485-5B691A4352A6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BDB9B2-4846-C6F4-D160-92992186F2BD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69AD56-6954-0670-9925-DA0D2119A84F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98E28D-A06C-12ED-A68E-968304C68163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D1E82-F609-B1DF-C2D5-4E67666AC03B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9B935-7AF9-CAB1-D33F-6E4716CD413A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17BFE4-0FBE-ED00-E8FA-724D8967C52E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CA8688-4F1F-582D-211E-9822B8DD9C04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AEEC08-D739-92F3-2610-DD705E2D2280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F05C5B-389C-EB20-4E61-18E0078603C5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71EE1D-5625-ACA1-685F-17549DCDF5B1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DE890C-254D-F27D-834F-88B538EC3FF6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0680CBB-C636-06C1-03E7-43F6D30739DE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04DC6AF-3780-DA08-F037-83222E91424A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83EFE8-055A-A7A0-0D0C-5304FEC7E25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54A43F-68FF-9B6D-B4EF-B06C44F6CC07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06622-6435-1492-3407-E4A78E0325CC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6555E9-E409-0BA6-B2B9-6F32FD044E57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C78D9E-DBCC-B6F1-42B9-472A1047F0A8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571DE6B-F7FA-128D-B63D-7B726AA2D6DF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CC16B26-7F47-5B09-F144-3F6A4BC26E9E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E1E4E8A-6EB7-CFA2-E7BC-0890B995663C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183F97-409C-DF48-DC14-11B119F23B91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D0FC06-1451-7493-E7CD-C148F970AAC1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26FD72-A2AD-37FE-8601-7DA44A148C5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D2FCB4-0C09-B1E1-277C-17BFBE80DBCA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0C4F76-1AB6-88EC-85EE-7979CC1D00C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80539E-A312-3F3A-432F-C5FD68FAAAC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90ED9E-CD03-890A-F9ED-913B541EE35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59BA8B9-A7C9-8AC6-C5B7-7CCC50E56C8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610CA9-9B22-2103-A97A-80E5219F420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FF903C-8571-3DE1-D3FD-C2D97859E0C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9D4BD8-B50D-170B-2130-5DBB3E42145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0E646C-61E4-1E75-4462-CA65C762C2D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66FCC1-18F0-CC5D-F8B3-38FB7456CA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455B09F-F5E9-B3E8-E984-E3433801067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5591C96-D717-A9DF-B901-26F22AB6D550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2FE9A0-7BF6-74CF-353F-50B0A57D598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85B2AF3-A6D4-BF3C-AC91-F7968A56DD1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71A8A7-41B3-D35A-79C7-69B779B7FDD3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9AD4B-E848-1814-8A5C-DE0E19D5C3D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31053C1-C4BE-D351-5071-6B24C4007DF6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35D7AE-3A2C-8812-20A3-5058861DB64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70D277-ACB9-D3AA-EBF4-422D87CD1A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24489AF-54C8-63BA-704B-C0503A3A63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2F77A1-6B05-6040-9555-85D895556A65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3C9F990-6991-850C-32FE-266BF2493E4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0D1C75-0EC6-2929-0D38-1EC8DC114020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E4A0E3-E6BE-E99A-D4D7-C073EE7A74A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AEF2-E9E1-6C34-2060-3E6056DB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7F31E-DC76-37C4-E77D-899877ED338C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F5DDF-F326-86E9-2135-C3ED015EC26D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87CAF-BE49-65EE-42C5-8023E0C57797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10837-AEC3-6044-A762-C7958F6F2DCA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2DB41-7E02-D9EF-B893-11F5F58FDAF8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65E9C-E502-1D19-4DFD-017909E63ADE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E5230-D3AD-6226-4C75-F2939A7F76F6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2ED4D-A3A9-7BDA-70A3-A939E2A61CF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5864E-445A-B3F8-3AED-74143A9E0BF5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E4250-5B36-3C34-A9AC-20ECCA8518AF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7D5D3A-02C5-545D-6ABE-2B96E791F119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158652-2E5A-916B-78DC-1AE4597F14B7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F71-3689-1045-5B9F-D7CEC8A1941F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F2EC7-14DE-94A1-3F05-22C187B560DA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7580AB-D574-2CA8-4049-36D9AFDCC455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BDAB6-DF29-70EF-5F21-177DF3AAFEB3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F56459-B605-8F07-F011-DDE10A90AEC2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AA205D-5247-ED53-3991-8701F8775EAF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7D3501-2FFD-02B9-F886-0E23250D2181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CF6FA-ACB3-44EE-FCAA-2F5DAD742D4E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7EE7-09D2-A20C-4291-B9704AFAD647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E3CCCF-DDB8-99CC-EA33-62AB9DC1DDC0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E7E97-EE6B-325F-DA2E-27FD78136DA0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D829DB-9B3E-C22E-8786-0634C8FB8CA3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E50744-CEB4-963D-C6C5-A76497691816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1821B-0A81-E62A-3675-C1F602A8E122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E967050-8C48-6E80-3CD9-62BD2F6D11E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8F4E0B-323E-625A-7FB6-CA1D014D67C8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B2BCD2-7497-362D-E4E3-95683F2B0F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88CE35-FDBB-39F2-530A-18660B1C6CE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AE6F2-14A8-F7B6-5E97-494C6B637CD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217BA0-AD66-9CCD-958D-22D3997D68C6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5D5FAE-E7C0-7DDE-87E7-15509438149F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19093F-0B90-CAA7-17AF-CBC891D13DE4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3C72AD-605A-4D83-1420-24B7F7D09D30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3DAD0B0-F928-7CC8-1FDE-953AFD73CD9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D3F2ED-A0E6-E9EE-C8FA-A8C0912FBA12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369BE4-4286-D326-0BE0-0DFBF7120F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354DB74-745F-B515-E8A2-1C9C52BB12BE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9427F9-22A5-96B7-09FE-6DFDAC989C94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34B6D31-D9E6-9C27-C59C-5C47F82D2AE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E2C1033-B770-54F2-CF25-4AD61FB819BA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0DE8E5-6EF2-8937-A0AF-A10FAE28C71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87C84E-2093-45E7-FF24-FF740C95784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DF619B-68CB-DEDB-4904-8A7D480D5E2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D8C5540-5A9D-0150-1ED0-80F42D9EBA5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C0543E-7F94-7FD8-D0F7-DD4A94D8C93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24070B-4905-3BBF-33DB-9A289D57420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3F4C36-0B0A-0C83-A86C-C0F6BC4B0F22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695E-2885-DE56-7942-EF0AA879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66FA72-D205-5282-09D9-36BF5B9D3F06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4434-DB82-E762-C827-E916052B2E09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48C55-021B-F9DA-CC99-A795D915DBE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65B95-F8B8-364F-891C-E29111E296E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B390A-0A8C-88EA-E1C6-76E12EC0BC2F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D3909-02FA-4E82-3BB2-6D41E9ACBD97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FAC69-A119-5922-ADEA-D16D8A5C061F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49267-1F41-D0DE-C2BC-502E81230E37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F296A-BDBE-E6F1-A188-0CB9108A7936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D603F-59BA-76B1-BB11-46E4DFCA4CC6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03BA7-D372-BFC1-39C3-79FD175642E2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F852E-E595-D829-233A-2760F630730C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88A5DC-353A-F04A-8655-FD523484819D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9D31D-B353-DE9B-22AD-121BBE656819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7C0182-F75A-7E84-E9FC-DEA888D871D9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1DC949-F0E0-01B6-D051-8520A0F24133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33ADCD-04F7-1672-34C5-E63BAD43748F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C142-33CA-DC3D-2712-5378AE5AB681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6B8E5-743C-81F8-9FAC-1E6684E46D3A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25E30A-5A1A-84D7-9DE3-FBCE03460549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FDB03B-83AE-4F75-642F-8B3019F2CD12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082E1-DECF-8BF4-7D83-706758806F03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37443-D0C4-455C-A0FC-17631CC1620B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86E323-D11B-320C-C067-94DFB83B5825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0B966-75B5-92E3-BC1E-B8C9D1561A29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453D2-C991-A1AE-09EA-9FF5EBE8FA58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E99386-00F5-7236-A686-CCE7141DF0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875C4F-E3AE-D0DC-0B33-78048359503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590112-5022-5726-7C72-2875250F078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CD8B41-35AC-BC23-1539-1B53D97F435C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AAF4680-2101-FADF-5CA3-1E552C6B08E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47C9AB-3624-CE66-BE4B-840FFFB436BD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7609C6-2164-63EB-EA83-C78FF418257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F01DA46-68F8-85A9-79AD-A00AF98E242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66FFD-EFE1-A787-673D-75587BA229AB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8117F4A-AC32-21A3-3388-234BC2BA5E9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4B8A06A-D728-AD55-DC4B-134EB670A09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CBEB19-93CE-AD75-5055-3744BB88754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4255740-A90C-D3BF-87C8-37C124A17212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87C949-75F6-F8F0-777E-6CE30C00B9D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F41DB64-AC13-9855-5973-12F253143FF3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08CDCD-3055-FEE1-3F6B-B22F43BEFA55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770C50F-5E6D-F644-8779-7DE9EFC5B3B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53D16C-400E-BA79-F45A-7CDB28092EF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C2E4C9-7555-9EAF-7F59-57E08CD077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BE08CE-9B77-ED01-3753-563B9890FAB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E99061-57FB-555A-B3B9-9944CA2EE09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C9A472-50B4-E1AD-F79F-ADF61D86CD5D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D0CA75-708D-BCA0-D70B-B5EFE7DA69FD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0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Fibonacci sequence</a:t>
            </a:r>
          </a:p>
        </p:txBody>
      </p:sp>
    </p:spTree>
    <p:extLst>
      <p:ext uri="{BB962C8B-B14F-4D97-AF65-F5344CB8AC3E}">
        <p14:creationId xmlns:p14="http://schemas.microsoft.com/office/powerpoint/2010/main" val="383980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FD1-2FC0-29A0-0C04-8C70585C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☹️</a:t>
            </a:r>
          </a:p>
        </p:txBody>
      </p:sp>
    </p:spTree>
    <p:extLst>
      <p:ext uri="{BB962C8B-B14F-4D97-AF65-F5344CB8AC3E}">
        <p14:creationId xmlns:p14="http://schemas.microsoft.com/office/powerpoint/2010/main" val="24868248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F28C5-617F-3C10-108B-68EEC0BE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586CA-B78C-8469-DB95-89FB8D4D6782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3FD52-A7F0-99A6-0FCF-182DC7DBF7B7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3502E-39DC-47A6-577D-969D46C49701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544F8-B209-8A23-F048-9E161DD269C5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4C262-D186-1282-480E-803433DD4996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908E2-DCD7-B19D-EF70-70ABBDA48507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1484B-BDA8-40B8-6505-0BB4484E1938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F4237B-64A2-D2C0-9ECD-BB05D50FB8C9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1C880-FA04-830C-D654-45D3DE721E95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A5D1A-7B87-3BBC-9E4B-DB2D440CFAE0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FF67E-6A6E-032F-9DF0-8DB29BBE48E4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53BD35-7781-C026-6203-02DB3BA08C3E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DFD1B7-1748-352B-603A-2B052236FC9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F0FFA-8F07-9526-5113-C78010BD9300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F83B1F-7EA5-0F67-4332-669AEC1800E5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55C2-F5CD-8D00-1FD9-44A33938418B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EF58A8-A59A-A337-3579-14C33EDB9D58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19DBE-9B84-BA2D-EFE5-979B2A0270EA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627EC-AE35-0DEA-978C-CCF871A8FC5D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083A-B049-1B2F-6319-AAA61D6C5CEB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271693-14EC-C597-26BC-4778DE720D08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23E4ED-FE75-3255-09D7-8098819BC4CF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C2745-F90D-88DE-F46E-C254D1E43D02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F06E92-F0BB-371B-3F7E-0BFAC87F79E3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DEA8C6-926C-418C-418C-B5A0FAAA8B9C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F2DB8-8FF9-8450-DF72-EE57BDE27BF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669936-AEFC-52B0-45A4-BC80C2A3C0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E5612-C99E-FDB6-EA95-DA5C482D39B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A7B2-8ECD-F893-879F-2E8C4CC4563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7F723B-A861-0DBD-776F-36A8682628B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0C1DAEB-D4B3-5E87-3BD7-ABF682AAB63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B4F9B-1BBC-5DE7-4D50-9891771063B1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3CB4AC-D430-DC14-62DE-007458E60D92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2EE4777-AF83-E445-F979-7D8E5091D7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4BABC63-9E35-EC64-0CF0-8892D2BBC65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51C520-191B-FBF2-1FE7-A664E01A01C4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AA8484-4A58-EF5B-C33A-F9E7C3654DB1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CABE1-5830-800A-3661-B6DFA00B626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78663C9-F10C-1AE7-459E-AF506E1BC68F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A03787-FA76-9362-2738-DA963AA9C8E0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223572-80F1-9452-22AF-DFDE78A5A606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2B78EC-EED6-C88D-46E4-459CF7433ED2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4D9BCA-F3C0-DDBF-3F1C-BFBC62DEA84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C82E60-38E9-8D92-D69D-BFB6F8A025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507501B-F09C-17BE-C1A0-FC8AD52EE62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D494314-C1FF-A4EE-C22C-0D556D2BF36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246B4-3FF1-B7A9-100E-588C28DD4C76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4DD7EA5-99AB-1326-7D1C-63921F1DF42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25382F-1F1C-A41B-01C5-64681F1415A0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08AE-DA54-9165-1059-EA5EF04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2E93B6-4886-A559-D5DD-813212893D5D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AA84F-9E9D-A6FE-670E-5AD8706F2B96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127E0-4413-6F62-22C8-3EF406AEBB65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02606-4127-2243-DEDF-E9E761634469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AF97B-4A1C-DE23-B06B-B28FF3061FBB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0E0CB-8016-9398-91C2-E73DCC6058E0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785C-479F-BD89-4759-BDFC64CCB7AC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28399-69E2-EBFF-E47B-81A36B7BFBAB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D1374-82C6-933E-8586-E589A84C3413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36D9B-D832-4E4A-ECC6-C53F114EAAB6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0AABD5-E128-465B-9721-26A72E13C99F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EDDC1-9973-C490-97D9-E30F131A3E13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4DDF32-4515-5379-CFF1-469098BC23AB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35458D-87C6-62D7-3776-4DADE053513B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166EF-2BA7-2A9D-A1E3-9E241D13670F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ACEEF1-746E-8FDC-25FB-A85307E4CE7B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5CC9D-0677-48B9-F6F5-99D2ADF50887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EC6BA8-EF48-7154-040E-3A705E930A04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6D3B7B-190F-FC0D-1E97-D942C04E701A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7EFD70-14CD-1166-1AFE-BEA61FB22C56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B6121-DF79-86DB-0EE8-7E0580DD21D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CC624-00F6-CAE0-6EEC-5820F7F1231D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15709-EBF3-16AE-15BE-EAA060411DFE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98453-4640-85F9-E761-A93476993C76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CE9E26-AC13-1630-F5BB-C7DA9E3A8F7B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29A5DD-5D79-30EE-13AB-C87BE971280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A8E6D4-18F5-C92F-5102-549AF0B19DF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182DB-E120-44AC-2C94-D2A6767EF751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D4FAA3-67DD-87D2-D68E-B377A37BF5C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C101B51-F6D7-1B61-0F8E-BFFDD034B38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452EE7E-6ADE-385C-420A-12BD3ADBFBD9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7EB25-E65E-0C90-B938-CC6525CB9EE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025287-F8AD-CE28-E17E-9209C0A03761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99253B-DA28-1786-D6C8-C925AFEB0373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367D4B-D479-0C28-7362-C59B470B1E16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6719A7-14EB-AB16-D2F4-231D2437E4C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8B2C72-D0C7-0553-D42B-F86F6FB495D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EB51279-96B5-8F1A-2637-8A6DB759DC8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5025284-7B75-F263-254C-EEFDCA923983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737097C-E0F9-007B-C98D-DEEE36DC3FBD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0B8FD-51D0-DEB2-1A64-1D8D8BC4279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2D2BB73-1213-A393-BB4B-ACBC66E6489F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6D0A1C-8A2C-366D-F6C7-39D704648A46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B2189A-2AE3-C201-ADB3-49E47BFDB37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EDC8643-71C0-9736-69CB-A117558211A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C3A177-757F-2C52-A4A5-0F4CA1BCCA41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2DAF8B-B0F6-7C89-2DD3-6308FCC7CC4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1D048F-5FAA-1B48-9132-BBEA774DD878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8E7177-E660-84CC-C403-F55E6D1866B3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302B-6E12-6AFC-FBC6-9CC868F3D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74B7-0B01-8C5C-5795-C909DE846DF8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3069-0E40-CB6A-D4AC-8611457BB281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0BF09-AB13-01A6-9C15-0EA13EE7A658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453AB-7F7A-75C1-6981-B75D1D668004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EB6F20-7879-24EB-6283-0B1A5802750D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99C03-CAF4-CF19-E3D6-7D77CB9B6785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FBE18-6248-76C8-BF2B-2E5625C692C5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C6C1E-E95C-1A56-7337-BE5E5CA95C53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22F2D-839C-CA5B-30C5-0F9B963EA40F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22E8F-B189-A63E-2B44-4FEA20C3BC2A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C618F3-985F-37FD-7828-38B1E0A75BA8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A11A2F-4CDB-D852-3C71-3889AB91FF26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AE51-A144-383D-DE4E-63EFEFF59E55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4DB1C0-3A3B-DE18-FCE9-A32299639137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FED361-524D-2D52-050D-3C866635D476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53FA8-DE77-C0DB-4E68-794C806C9D04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AF038-D154-2267-1138-CB75BCAD782C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D11DBA-08E1-80F4-FC2F-7FDB0830E9E9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9550C2-56BA-3B76-D8BF-D9E54CC5D490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0EB5D3-C1D4-529E-E3BB-D47BC3212443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99733-4459-3D5B-B9A4-64B859FB0488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568F7-D190-7F50-EB14-BD5F2230D30B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35220A-BEE5-BB05-150B-571A6EFC08FD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A15E58-8AFE-C6DC-72BE-7AB619BE841F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67EF9F-F860-C614-E484-27B6E0D9EF20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B477-C2DA-304B-9F6E-76750A9494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9D8FA4-7BB6-49B5-DCE8-595EC208F11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1FC2F-CC9E-EEB2-940D-7EBB124ED709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07487-220F-7786-B419-C460CA6C5A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E242FE3-1A15-CBB0-219B-C447BCB7968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7D3300-5F23-0797-D5D0-28D36DCA492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BD2CB3-2548-62FB-4475-3C204BFB0918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455C0C-7060-3EA1-0543-BAE92BE613B4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F805859-2850-DCFE-F517-B254731F8F0C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B6B851-2F0E-A21B-9636-0463F1AF285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8D204A-2DF2-9E6F-05F9-47C3AEE1EF5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5C28BA3-1F24-1123-7C8F-6A8BB7C66D07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4BD32-BC6D-EB5D-34BE-EB86475FAE8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946C568-74D7-AA28-05D9-35CD5A583F9B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F58202-B686-111D-8A59-6D7026FCE44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76526-F5A2-6C28-E4FA-F3AB5E6F1541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79DF74-5BF2-D227-94CE-BFFCDADAD9E1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ADDAB-6E02-D436-42D2-827A617124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03732DD-23D6-C876-9A68-2E5B6EC1F1C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C4A55D-C903-D3C5-D337-7E0638B71C3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865152B-7354-94A9-46FA-639ED6BD999E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2BCA2E3-6F76-2651-42D7-4F62172727DE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0844324-3217-E47B-C7E5-A1AD6128FF7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F96A10-9E46-B50E-C119-CE9E6CA4AA2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9469-5DE9-9B84-9656-31D1ACE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EA295-0A54-41D2-C1E0-2E206916A2DE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073A2-19BF-0FEA-074C-186E156EEEDE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50B41-94C1-EE96-E720-394599A58622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0334F-5BBA-36BC-1F79-182FD95D11C4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386729-7F89-5F66-C31E-387D9C64417A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58A2-25F7-B4E7-43E1-EC2FD296270C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E850A-8D96-1023-A629-FE6EC48D2FF5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C27AB-FE8D-1D77-6CA7-1BCF55003EA2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9B27-F9A2-18BB-BFB1-D21597B5E598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8A3080-4D88-770D-5DD3-CBD3A65FD671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0AA97-2FBD-62A4-9F8C-DD6FFAEF6EAD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8E4A82-C60B-5626-0377-AB282216E56E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B6532-42DA-E462-BB04-96C48B29AE53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36936-F6AF-4F82-99C1-233EF7555CCF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519DC-E25E-5DD7-31D0-12CC9EEF459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64D32-2B98-C9BB-4DC6-0258AAE2DBA6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6B0DD-13CF-B8B8-25C9-42AEF6D8F93E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71DDF-E63F-D4B8-29D0-399CD2853320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904587-31CD-0A4F-345E-8FC827FE3369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4D281-AEE9-06A6-58B7-E5E60AF71928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9DD619-A491-41E7-2628-51A90B66066C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99CB68-66EA-106F-415D-D3B5396077DC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150F4-3C5D-40BB-B81F-1E8CCF65B9A0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DEA13-4482-9B58-7794-4518EC443D78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D4ED54-2EFD-9D53-CCAE-BC56FBCD49EC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F6335-30B0-9A9E-715E-394BD25746E5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C1CDB4-351C-075F-F430-7C4C0667DE9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59C5F-1F8F-4A14-4546-15457AEDF8A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797A3A-28D0-B3C5-C6B6-C61165924C8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34AA68-ED82-D4BA-792B-D21EEFC5E4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2C1806-1CBC-4FE8-3990-22F1DE80312F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24FEB-3DB2-E870-CF72-717695A9CB5B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4F2FC2-E960-3038-A869-83A531031C49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5762B7-7335-E011-DF38-CA9612700D2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79AA28-6538-823D-27A3-662E04E8220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380BA7-391D-5866-A2BD-62584746628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96798F-F9BA-50A3-6FA8-F3AB175663D4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99C6CC-B629-AC0C-9F11-82E0700691DE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298C69A-BDE4-2AE4-AF1C-AFDF389C2E7C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7E330F-870A-18D3-7A71-A8799BACDFD1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8E4ABFE-73A3-64E7-7BC9-365B90328A7E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BC673FD-937C-BCEE-224F-FDB3E94D0479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7C91D9-020D-4809-4252-219E5758F0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AC8790-DECA-0415-DC03-AD703FC23C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323372-3A43-BBE1-2C3F-7ED058CFC91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383BDA-D5E8-53A3-8C1C-A30B909A9C8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C8C366-3215-03A6-58F3-46F9F9F51DD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5D9B802-862B-50E8-526E-C9F4E9222E5B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A81A97-B523-B15E-FC7D-5924809C9ED9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E4CF-626C-F2AA-10AD-0B03C88A1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91325-E8B3-944B-D053-7079C9426BCB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D928C-FDE1-5130-46B8-69211FBB914D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79BFB-6B24-EB01-3480-159B1809DEA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42D24-E998-C9E5-C92F-666DABC16B2F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C286C-D722-0D65-032E-918F788335F6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A4C9F-9CC3-626E-942D-B71EB692AA5B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2602D-13C3-63BC-7F5A-CA29ACAC51F8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7E529-F5BE-9980-6A54-2B66ACD17374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EDC6F-0BED-28CF-8524-20E918309961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F60B74-C893-1478-1C70-F108505CEE1C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BC27B7-0E0B-8EED-D4BC-9776FAAB9820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9A2E0-6145-66E3-7762-669E413BCA1F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4EC11-87C8-A44D-AA47-D2F58A270EB3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F212C-6335-5F7A-2DEB-80E7188BBA14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0BCE90-247E-D6B2-3520-551B283408DD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50CC43-5512-2A76-9F9E-A3135EC808B7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853C-F029-2A2A-A171-E099859B4803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17B6FF-A68E-750F-5FC2-97C0C71BD1CB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7C91DD-0F49-B347-741C-67F79160148F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9379C7-492C-40DA-6849-9986BFAC6DE5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E90D9-D216-AE12-DACC-AD4E0906AE39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3F87F-11C2-0912-C2E4-B656584AB432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334B6C-9F79-3664-B638-34201D69B1B3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D166B0-CA32-D147-43D8-56104299EC7B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F5CF1-A1EE-CF27-E1D2-0EA0C4D5F2A8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F9086-AF2B-CBBB-9C47-606813B4DE1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C504D6-57E8-4EF4-AF50-674E1C6D98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F2D1BC-61FE-720D-CB42-A68E2C2DCAB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C5068-07D9-147D-7533-86562E6F07F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E14025-2959-CCB8-412A-D81BB5B37F9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33DA1FC-D959-EF55-3CBF-6DE195726EF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DC1F90-9C36-DCAE-F6CF-D49A31F2D2D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B10EAD1-290C-9DC0-64E7-7423937BDC9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62CC051-8B1F-C85B-6DCD-E2E68B6EE0C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3F09B-ABB4-AB9C-DD47-BCD50612CC0A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0938A8-FE6C-D3CF-C006-629CED67918A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CF8A5E-D286-083B-CFE5-0AC0AFCB70F3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55A2A10-1255-B2A8-4E5C-3823F1199B9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258CFB0-E873-CA90-1735-46E4FC54527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E72184-D24F-AC22-FE2E-29A19D65E18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FB2787C-B6CA-12B8-21E9-4EAC51A7E2CC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FF3831-73B9-8F59-056F-A73DBACF7087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25C915-921D-5B25-2317-0BD4E777592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C3F112-2D1E-754C-5B1A-EDA93280610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1744572-CAFB-A5D0-C51D-4CEF6D93E6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C23FA0-609A-78F1-06BF-1206FD2E52D4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088BF76-B5AC-0C2F-8B88-C6ACF2DA7D3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95957F2-50F8-342D-22CE-F5032D4E62DC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8FA43E-24AA-4FDA-B77B-4A3F8716E15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9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C98B-BA6A-1FB8-F048-3DCD2011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C0962-EE81-7977-95FF-0F37D9EC93C5}"/>
              </a:ext>
            </a:extLst>
          </p:cNvPr>
          <p:cNvSpPr/>
          <p:nvPr/>
        </p:nvSpPr>
        <p:spPr>
          <a:xfrm>
            <a:off x="3063259" y="596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4CC31-68A3-DE1E-72B0-99A8EC59AB70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A8CAA-A390-CB56-9656-CA2A66A7E3FE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3C2FA-6207-D9D6-06B4-E4BAF8D237F0}"/>
              </a:ext>
            </a:extLst>
          </p:cNvPr>
          <p:cNvSpPr/>
          <p:nvPr/>
        </p:nvSpPr>
        <p:spPr>
          <a:xfrm>
            <a:off x="5264863" y="437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E443A6-1D71-EA66-4D8B-BD4AAAF94476}"/>
              </a:ext>
            </a:extLst>
          </p:cNvPr>
          <p:cNvSpPr/>
          <p:nvPr/>
        </p:nvSpPr>
        <p:spPr>
          <a:xfrm>
            <a:off x="5996324" y="7496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89973-F681-56AC-C73D-442542BB63EF}"/>
              </a:ext>
            </a:extLst>
          </p:cNvPr>
          <p:cNvSpPr/>
          <p:nvPr/>
        </p:nvSpPr>
        <p:spPr>
          <a:xfrm>
            <a:off x="2253359" y="110440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E5CBA-45B2-3BE6-8620-AEF13611ED9A}"/>
              </a:ext>
            </a:extLst>
          </p:cNvPr>
          <p:cNvSpPr/>
          <p:nvPr/>
        </p:nvSpPr>
        <p:spPr>
          <a:xfrm>
            <a:off x="3391525" y="27529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7B3E3-2CCA-F077-E9FB-5A1DC69FD6E8}"/>
              </a:ext>
            </a:extLst>
          </p:cNvPr>
          <p:cNvSpPr/>
          <p:nvPr/>
        </p:nvSpPr>
        <p:spPr>
          <a:xfrm>
            <a:off x="3775925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CE6A3-6BAC-1E5D-E96A-9369D61AC61A}"/>
              </a:ext>
            </a:extLst>
          </p:cNvPr>
          <p:cNvSpPr/>
          <p:nvPr/>
        </p:nvSpPr>
        <p:spPr>
          <a:xfrm>
            <a:off x="4478621" y="18923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663DB-CB7B-D066-B90E-C5A8E0F6E3DF}"/>
              </a:ext>
            </a:extLst>
          </p:cNvPr>
          <p:cNvSpPr/>
          <p:nvPr/>
        </p:nvSpPr>
        <p:spPr>
          <a:xfrm>
            <a:off x="6477528" y="12213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601A0-ED47-9CE5-809A-B115001718E1}"/>
              </a:ext>
            </a:extLst>
          </p:cNvPr>
          <p:cNvSpPr/>
          <p:nvPr/>
        </p:nvSpPr>
        <p:spPr>
          <a:xfrm>
            <a:off x="1718688" y="19441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1F5878-489F-E315-72EE-C64550ED4218}"/>
              </a:ext>
            </a:extLst>
          </p:cNvPr>
          <p:cNvSpPr/>
          <p:nvPr/>
        </p:nvSpPr>
        <p:spPr>
          <a:xfrm>
            <a:off x="3306505" y="34785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D47707-AC5C-4931-BA12-93C5290F9867}"/>
              </a:ext>
            </a:extLst>
          </p:cNvPr>
          <p:cNvSpPr/>
          <p:nvPr/>
        </p:nvSpPr>
        <p:spPr>
          <a:xfrm>
            <a:off x="4078613" y="303380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CCDD4-B8AF-0253-75C3-CD519A7F995B}"/>
              </a:ext>
            </a:extLst>
          </p:cNvPr>
          <p:cNvSpPr/>
          <p:nvPr/>
        </p:nvSpPr>
        <p:spPr>
          <a:xfrm>
            <a:off x="5125212" y="224677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BB6D9B-DDD4-5411-B4B5-D636188DB359}"/>
              </a:ext>
            </a:extLst>
          </p:cNvPr>
          <p:cNvSpPr/>
          <p:nvPr/>
        </p:nvSpPr>
        <p:spPr>
          <a:xfrm>
            <a:off x="6855285" y="16980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2D34A5-9B3B-14C6-68C9-AB6A51097854}"/>
              </a:ext>
            </a:extLst>
          </p:cNvPr>
          <p:cNvSpPr/>
          <p:nvPr/>
        </p:nvSpPr>
        <p:spPr>
          <a:xfrm>
            <a:off x="1484778" y="28020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ECADC6-7A03-2887-BBD4-DD2FB917F6EF}"/>
              </a:ext>
            </a:extLst>
          </p:cNvPr>
          <p:cNvSpPr/>
          <p:nvPr/>
        </p:nvSpPr>
        <p:spPr>
          <a:xfrm>
            <a:off x="2927892" y="38712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C5C03-3677-36DC-5B3C-8FE2D40A6E46}"/>
              </a:ext>
            </a:extLst>
          </p:cNvPr>
          <p:cNvSpPr/>
          <p:nvPr/>
        </p:nvSpPr>
        <p:spPr>
          <a:xfrm>
            <a:off x="5157755" y="336163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6C345F-52B0-7004-A8D2-80361CA28BCD}"/>
              </a:ext>
            </a:extLst>
          </p:cNvPr>
          <p:cNvSpPr/>
          <p:nvPr/>
        </p:nvSpPr>
        <p:spPr>
          <a:xfrm>
            <a:off x="5380566" y="268511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BF29-1BD5-2AE3-C5AD-3D576C36FB09}"/>
              </a:ext>
            </a:extLst>
          </p:cNvPr>
          <p:cNvSpPr/>
          <p:nvPr/>
        </p:nvSpPr>
        <p:spPr>
          <a:xfrm>
            <a:off x="7223258" y="24291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D87F2-51A7-43FC-6C79-AD3DA0444E29}"/>
              </a:ext>
            </a:extLst>
          </p:cNvPr>
          <p:cNvSpPr/>
          <p:nvPr/>
        </p:nvSpPr>
        <p:spPr>
          <a:xfrm>
            <a:off x="1369763" y="356702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9159D-8CD2-E7EB-859B-E7D73FCC47CE}"/>
              </a:ext>
            </a:extLst>
          </p:cNvPr>
          <p:cNvSpPr/>
          <p:nvPr/>
        </p:nvSpPr>
        <p:spPr>
          <a:xfrm>
            <a:off x="2034229" y="410519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E93CDC-DA0C-3830-E83C-B3CD09AD5624}"/>
              </a:ext>
            </a:extLst>
          </p:cNvPr>
          <p:cNvSpPr/>
          <p:nvPr/>
        </p:nvSpPr>
        <p:spPr>
          <a:xfrm>
            <a:off x="4930446" y="38483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6BA58E-547C-2536-7D2F-F0A2628A7A09}"/>
              </a:ext>
            </a:extLst>
          </p:cNvPr>
          <p:cNvSpPr/>
          <p:nvPr/>
        </p:nvSpPr>
        <p:spPr>
          <a:xfrm>
            <a:off x="7763306" y="38160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FE1A1-F9E4-8543-D537-2E8A72D70D22}"/>
              </a:ext>
            </a:extLst>
          </p:cNvPr>
          <p:cNvSpPr/>
          <p:nvPr/>
        </p:nvSpPr>
        <p:spPr>
          <a:xfrm>
            <a:off x="7540327" y="31715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056787-5055-ADBE-522E-880F38FEDCA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94D7E6-BDD6-DB5C-B3BA-5D54FD58E85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523993" cy="121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BC968-760D-AC4B-3E13-057CAAAD344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297169" y="609887"/>
            <a:ext cx="390416" cy="10310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FDAB64B-FB8C-DE1A-4E21-E2E26272103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98773" y="554023"/>
            <a:ext cx="497551" cy="3125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1B15D2-837C-C105-7EC2-470A3F7F291B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370314" y="829950"/>
            <a:ext cx="809900" cy="2744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A28F83-AE07-0FD9-797D-E615C063F5E6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113279" y="983562"/>
            <a:ext cx="481204" cy="2377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A5D2D8-E2E2-A1F3-109D-25AF628371D2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835643" y="1338315"/>
            <a:ext cx="534671" cy="6058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066CFAA-D193-9F0C-8C2E-B9B9DBF2BE0C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94483" y="1455270"/>
            <a:ext cx="377757" cy="24280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CDAA91-4E43-C26C-A963-18CD99BBD06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1601733" y="2178109"/>
            <a:ext cx="233910" cy="62396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A295D1-26A7-DD13-802B-40B07B77A5F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972240" y="1931987"/>
            <a:ext cx="367973" cy="4971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CB5E5F-8D48-AD22-60F7-BD4B0BDFE349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486718" y="3035982"/>
            <a:ext cx="115015" cy="5310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4FD199-0848-4C01-9D3B-C9B6E68F02E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340213" y="2663082"/>
            <a:ext cx="317069" cy="5084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F79281-1BDD-280D-0A0C-236D949F7509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1603673" y="3683983"/>
            <a:ext cx="430556" cy="5381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00282B-4DB1-2E91-6DA2-5C95997AB219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>
            <a:off x="7540327" y="3288505"/>
            <a:ext cx="456889" cy="6445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869CE1-C446-5A0B-A053-AEEE0A1B815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>
            <a:off x="2151184" y="4105196"/>
            <a:ext cx="89366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36E9C0D-2388-3F54-9964-6739AE0A3A92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3044847" y="3712498"/>
            <a:ext cx="378613" cy="158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25D549-E874-2D55-A73B-D886DC214BC4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423460" y="2986839"/>
            <a:ext cx="85020" cy="491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09EEEA-EF2B-D5E6-20AC-F51970A402E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40415" y="3150755"/>
            <a:ext cx="538198" cy="44478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6DD1C15-8153-F2FA-EFD1-614EA79B306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25435" y="2061154"/>
            <a:ext cx="150490" cy="8087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729132-DA15-F161-5E6F-5B072B79A99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009835" y="2009351"/>
            <a:ext cx="468786" cy="5180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CDAC4E5-FDE1-70F2-5E25-9DC9F44C8E39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4595576" y="2126306"/>
            <a:ext cx="646591" cy="1204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B33E93-119D-C246-68CA-39E85277C830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242167" y="2480686"/>
            <a:ext cx="255354" cy="2044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7507377-E354-72D9-D3C1-1F0B20EC30A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>
            <a:off x="5380566" y="2802072"/>
            <a:ext cx="11099" cy="6765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90B48F-AFEF-1085-C05C-E0F162338555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5047401" y="3595543"/>
            <a:ext cx="227309" cy="2527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23913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8352-D3E7-4A69-DC19-21946517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A30C-B644-601E-38A3-2ECC3B66FA5B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E8D9-A5B7-2991-C24C-313D68AE5992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EBA44-71DC-A922-187D-B4857F16082E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34B13-3E81-C724-244E-FBD053886DAA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7F2C6-28C8-C7F5-4BFB-6564B1752A46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D85BA-E0FA-0B28-F689-D0374497EE42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F3972-2C7B-46AB-93E1-FA6F1FC0AFE4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EE5F8-3F06-164A-F2ED-4213AA00689A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BFCD1-CD8D-5514-3A63-F1A9FB38EA17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644B6-BC79-8AEB-014B-CC6EDE434F9B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CE258D-BE6B-AABF-DFFC-1F4517FD7E71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444F71-8DD1-88F2-D8C0-C93C1869FC42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41FDF-E16A-7DA0-B678-EBCF5D4EAB78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225A48-7F50-988E-CCC6-22B21EAA0F1C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30752-5773-7E3A-441E-AA32E4D0EED8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FF3236-33CA-3387-569C-7730B7399603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475189-4287-B932-BBF2-5E66D5CA0115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6A86E-090E-1C98-F3C2-E7B1C6AB7B69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CEB2C5-A46B-4807-5835-AB017A22D815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29CF4-E932-6784-BE2F-07D2301B0917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FFCFE9-9D43-DD00-DB8E-AF2E5DF0C8AA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CEA2-34CD-5964-CF9F-33EBF2F1E540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EEAF9D-1822-E103-80F6-4FE13A3F3637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D36EE-4776-0CAB-08D1-A49CF5DB7A4C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B85F5-4DE1-C04A-AC85-83DAD7F5AA56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CC10BE-4196-15C2-0284-56E370045BDD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25AB85-1878-1733-71C8-0866F18B19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B97DE-EB70-4878-666C-F95005EE3E97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E884FBC-8819-319A-6A23-84084424BCE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2EC8AA-F29B-7AD2-60B7-1CBDB4A0024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6CAC0-F630-6E16-E338-78988B9DD8C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CB4343-99D1-C623-6CF4-FCD0691ACEA7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665BB3B-425E-005A-C9B6-87ECD3C827F1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DE5F43-E202-0014-A6D8-A20E22EDE1CD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10EA8F-53B5-D11A-FB1C-68BE6CA144FE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3BF3FB-FE3E-BDF1-E4EA-835006548305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05B15-56FD-877A-3AD1-0180FA7968DD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DEE20C-45E1-4159-A98E-B34043ACC4E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D473049-69E5-9D95-CB17-4A33296DA7A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D40BEED-C429-99EC-14BF-7943FA5534D0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2C879-29A7-A8D7-CA39-792E5FCB80FE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3991C1D-2437-7261-4C53-73DD5B4268A6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91CC58-5C21-C2EF-199A-752783C7B1C2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8A46C-DB3F-43B8-EDE4-EFA427F7D47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5CAC97-0CC8-A939-3445-C76F64D72E7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0519D0F-4CC5-AED2-B4E7-11730C22E9F0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AD0DE7-406A-20EC-8650-BDC4737A110D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761367C-84BE-8D6A-8EB8-5D2FCCA5CBAE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AB3EE0D-2D2D-EA39-9EBF-5C3A5A827440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49162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855B-7B56-8ABE-CA25-D566B8800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D4324D-0392-BDBE-096D-0EDD633730B4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D688C-5459-AF16-9095-8DD7FFC4B335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B242A-FEEA-7608-E0DB-90E4544468F1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4F001-AE0A-66CA-09A6-D1D575D46A5C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1BD5C-81D2-AA51-2B42-59B372173C68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39F1E7-4749-7175-FAB0-2B4455401A01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152E94-2FAE-8F2F-D733-F703158952EB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75BB77D-D5F7-5575-90D1-50B872A9778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48D9A6-BC89-C5A5-6C14-135F7D4A230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3595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348B-51C6-8BC6-3DE2-EDAF224D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E75B1-9B81-7487-9169-9ADED58A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maze B</a:t>
            </a:r>
          </a:p>
        </p:txBody>
      </p:sp>
    </p:spTree>
    <p:extLst>
      <p:ext uri="{BB962C8B-B14F-4D97-AF65-F5344CB8AC3E}">
        <p14:creationId xmlns:p14="http://schemas.microsoft.com/office/powerpoint/2010/main" val="3732001977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5163654D-3A7A-805D-7608-F159DA531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2818971" y="709789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7F671-0E25-B946-2442-38E1A3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2818971" y="1378411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0C342-989A-17EF-62B2-73103E4044DD}"/>
              </a:ext>
            </a:extLst>
          </p:cNvPr>
          <p:cNvSpPr txBox="1"/>
          <p:nvPr/>
        </p:nvSpPr>
        <p:spPr>
          <a:xfrm>
            <a:off x="3770442" y="1238673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A4893-2DCD-FCF2-B8DE-2EC9021AF286}"/>
              </a:ext>
            </a:extLst>
          </p:cNvPr>
          <p:cNvSpPr txBox="1"/>
          <p:nvPr/>
        </p:nvSpPr>
        <p:spPr>
          <a:xfrm rot="16200000">
            <a:off x="3770442" y="3591965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DF8235-C8A3-FB08-78BD-F018B009662D}"/>
              </a:ext>
            </a:extLst>
          </p:cNvPr>
          <p:cNvSpPr/>
          <p:nvPr/>
        </p:nvSpPr>
        <p:spPr>
          <a:xfrm>
            <a:off x="3297013" y="161684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C0B79-BBA3-0D24-B135-6B6D0BC18935}"/>
              </a:ext>
            </a:extLst>
          </p:cNvPr>
          <p:cNvSpPr/>
          <p:nvPr/>
        </p:nvSpPr>
        <p:spPr>
          <a:xfrm>
            <a:off x="4687086" y="241730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FFFD6E-1A35-F766-B16F-9F24E7C48E30}"/>
              </a:ext>
            </a:extLst>
          </p:cNvPr>
          <p:cNvSpPr/>
          <p:nvPr/>
        </p:nvSpPr>
        <p:spPr>
          <a:xfrm>
            <a:off x="3184254" y="2846907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C5DF21-27BF-B631-0B0E-DCAD0A53C0D4}"/>
              </a:ext>
            </a:extLst>
          </p:cNvPr>
          <p:cNvSpPr/>
          <p:nvPr/>
        </p:nvSpPr>
        <p:spPr>
          <a:xfrm>
            <a:off x="4687085" y="1857248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5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1143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7C9A-A1CC-3E7F-5445-E6C86E68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77" y="-489095"/>
            <a:ext cx="19858084" cy="199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1091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625C94-C1E7-8D17-70B9-CE9AAADFAF81}"/>
              </a:ext>
            </a:extLst>
          </p:cNvPr>
          <p:cNvSpPr/>
          <p:nvPr/>
        </p:nvSpPr>
        <p:spPr>
          <a:xfrm>
            <a:off x="0" y="3232295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85165-FC9E-225C-3AC6-78D83CED4830}"/>
              </a:ext>
            </a:extLst>
          </p:cNvPr>
          <p:cNvSpPr/>
          <p:nvPr/>
        </p:nvSpPr>
        <p:spPr>
          <a:xfrm>
            <a:off x="1127051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F43C2-EF34-4A6A-7895-BC8812B8125C}"/>
              </a:ext>
            </a:extLst>
          </p:cNvPr>
          <p:cNvSpPr/>
          <p:nvPr/>
        </p:nvSpPr>
        <p:spPr>
          <a:xfrm>
            <a:off x="2254102" y="2172583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093D-5799-BB6D-DCB3-09DED7A7D623}"/>
              </a:ext>
            </a:extLst>
          </p:cNvPr>
          <p:cNvSpPr/>
          <p:nvPr/>
        </p:nvSpPr>
        <p:spPr>
          <a:xfrm>
            <a:off x="3381153" y="1065911"/>
            <a:ext cx="112705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4325B3-91F0-3F19-228C-06AF8AC7F626}"/>
              </a:ext>
            </a:extLst>
          </p:cNvPr>
          <p:cNvSpPr/>
          <p:nvPr/>
        </p:nvSpPr>
        <p:spPr>
          <a:xfrm>
            <a:off x="4508204" y="0"/>
            <a:ext cx="5613991" cy="5443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1510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[worms world party]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5AB-0A81-9410-8B2C-C755319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83C8E-C9B3-E05B-7249-555CC78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trees vs. graphs</a:t>
            </a:r>
          </a:p>
        </p:txBody>
      </p:sp>
    </p:spTree>
    <p:extLst>
      <p:ext uri="{BB962C8B-B14F-4D97-AF65-F5344CB8AC3E}">
        <p14:creationId xmlns:p14="http://schemas.microsoft.com/office/powerpoint/2010/main" val="3607777488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DC48-4317-CD18-FF48-D3389C9DA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FD41A-3FDF-D74F-BC00-CE1CA7ED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the problem with</a:t>
            </a:r>
            <a:br>
              <a:rPr lang="en-US" sz="4800"/>
            </a:br>
            <a:r>
              <a:rPr lang="en-US" sz="4800"/>
              <a:t>naively traversing a graph</a:t>
            </a:r>
          </a:p>
        </p:txBody>
      </p:sp>
    </p:spTree>
    <p:extLst>
      <p:ext uri="{BB962C8B-B14F-4D97-AF65-F5344CB8AC3E}">
        <p14:creationId xmlns:p14="http://schemas.microsoft.com/office/powerpoint/2010/main" val="3208218297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8087A-5104-DE15-52CB-080B9F87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directed cycles (loops) in the graph</a:t>
            </a:r>
            <a:br>
              <a:rPr lang="en-US" sz="3600"/>
            </a:br>
            <a:r>
              <a:rPr lang="en-US" sz="3600"/>
              <a:t>will create infinite loops in your code</a:t>
            </a:r>
          </a:p>
        </p:txBody>
      </p:sp>
    </p:spTree>
    <p:extLst>
      <p:ext uri="{BB962C8B-B14F-4D97-AF65-F5344CB8AC3E}">
        <p14:creationId xmlns:p14="http://schemas.microsoft.com/office/powerpoint/2010/main" val="4262319688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4029FC-1EF7-19B6-1084-95F2D6A6E0E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341358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42B25-032B-9090-6A5D-DC275C425EDF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341358"/>
            <a:ext cx="334908" cy="5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FA17A3-5995-1C49-0C02-0EF8B8463700}"/>
              </a:ext>
            </a:extLst>
          </p:cNvPr>
          <p:cNvSpPr/>
          <p:nvPr/>
        </p:nvSpPr>
        <p:spPr>
          <a:xfrm>
            <a:off x="4237092" y="2769634"/>
            <a:ext cx="669816" cy="6698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727191-EDE2-D70D-E425-336BF5DB2E7F}"/>
              </a:ext>
            </a:extLst>
          </p:cNvPr>
          <p:cNvSpPr/>
          <p:nvPr/>
        </p:nvSpPr>
        <p:spPr>
          <a:xfrm>
            <a:off x="356727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3001EC-EF96-CEDA-8081-849407FD5639}"/>
              </a:ext>
            </a:extLst>
          </p:cNvPr>
          <p:cNvSpPr/>
          <p:nvPr/>
        </p:nvSpPr>
        <p:spPr>
          <a:xfrm>
            <a:off x="4808816" y="3888486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E8C6B-2C02-DF5E-DA89-4EF34C07E59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223394"/>
            <a:ext cx="571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639904B-C2F6-A697-2C87-FEAB127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[example (live coding)]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A8370F-E083-A2A7-A206-91B69D62FE73}"/>
              </a:ext>
            </a:extLst>
          </p:cNvPr>
          <p:cNvSpPr/>
          <p:nvPr/>
        </p:nvSpPr>
        <p:spPr>
          <a:xfrm>
            <a:off x="4237092" y="1463022"/>
            <a:ext cx="669816" cy="669816"/>
          </a:xfrm>
          <a:prstGeom prst="ellipse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594AA4-B73A-699D-D0C7-FAE99E1872B3}"/>
              </a:ext>
            </a:extLst>
          </p:cNvPr>
          <p:cNvCxnSpPr>
            <a:cxnSpLocks/>
            <a:stCxn id="23" idx="4"/>
            <a:endCxn id="5" idx="0"/>
          </p:cNvCxnSpPr>
          <p:nvPr/>
        </p:nvCxnSpPr>
        <p:spPr>
          <a:xfrm>
            <a:off x="4572000" y="2132838"/>
            <a:ext cx="0" cy="636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70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9069-4956-7E6C-984E-2F2CD601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E9A03-D0C8-DD1E-0BBF-42F5DDD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how to traverse a graph</a:t>
            </a:r>
          </a:p>
        </p:txBody>
      </p:sp>
    </p:spTree>
    <p:extLst>
      <p:ext uri="{BB962C8B-B14F-4D97-AF65-F5344CB8AC3E}">
        <p14:creationId xmlns:p14="http://schemas.microsoft.com/office/powerpoint/2010/main" val="3836419733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14C76-E0F7-A839-F74F-020AD5A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to traverse a graph, you need to keep track of which nodes you have </a:t>
            </a:r>
            <a:r>
              <a:rPr lang="en-US" sz="2800" b="1"/>
              <a:t>visited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14C62-65DA-51E1-323A-99642C7C5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78351"/>
            <a:ext cx="8229600" cy="3865257"/>
          </a:xfrm>
        </p:spPr>
        <p:txBody>
          <a:bodyPr/>
          <a:lstStyle/>
          <a:p>
            <a:r>
              <a:rPr lang="en-US" b="1"/>
              <a:t>Option A:</a:t>
            </a:r>
            <a:r>
              <a:rPr lang="en-US"/>
              <a:t> Store a boolean called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hasBeenVisited</a:t>
            </a:r>
            <a:r>
              <a:rPr lang="en-US"/>
              <a:t> on each 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/>
              <a:t>.</a:t>
            </a:r>
          </a:p>
          <a:p>
            <a:r>
              <a:rPr lang="en-US" b="1"/>
              <a:t>Option B:</a:t>
            </a:r>
            <a:r>
              <a:rPr lang="en-US"/>
              <a:t> Use another data structure to keep track of visited nodes.</a:t>
            </a:r>
          </a:p>
          <a:p>
            <a:pPr lvl="1"/>
            <a:r>
              <a:rPr lang="en-US" b="1"/>
              <a:t>for example,</a:t>
            </a:r>
            <a:r>
              <a:rPr lang="en-US"/>
              <a:t> </a:t>
            </a:r>
            <a:r>
              <a:rPr lang="en-US">
                <a:solidFill>
                  <a:srgbClr val="00007F"/>
                </a:solidFill>
                <a:latin typeface="+mj-lt"/>
              </a:rPr>
              <a:t>HashMap</a:t>
            </a:r>
            <a:r>
              <a:rPr lang="en-US">
                <a:latin typeface="+mj-lt"/>
              </a:rPr>
              <a:t>&lt;</a:t>
            </a:r>
            <a:r>
              <a:rPr lang="en-US">
                <a:solidFill>
                  <a:srgbClr val="00007F"/>
                </a:solidFill>
                <a:latin typeface="+mj-lt"/>
              </a:rPr>
              <a:t>Node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rgbClr val="00007F"/>
                </a:solidFill>
                <a:latin typeface="+mj-lt"/>
              </a:rPr>
              <a:t>Boolean</a:t>
            </a:r>
            <a:r>
              <a:rPr lang="en-US">
                <a:latin typeface="+mj-lt"/>
              </a:rPr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+mj-lt"/>
              </a:rPr>
              <a:t>hasNodeBeenVisited</a:t>
            </a:r>
            <a:r>
              <a:rPr lang="en-US">
                <a:latin typeface="+mj-lt"/>
              </a:rPr>
              <a:t>;</a:t>
            </a:r>
          </a:p>
          <a:p>
            <a:pPr lvl="1"/>
            <a:r>
              <a:rPr lang="en-US"/>
              <a:t>or even better (smaller), </a:t>
            </a:r>
            <a:r>
              <a:rPr lang="en-US">
                <a:solidFill>
                  <a:srgbClr val="00007F"/>
                </a:solidFill>
              </a:rPr>
              <a:t>HashSet</a:t>
            </a:r>
            <a:r>
              <a:rPr lang="en-US"/>
              <a:t>&lt;</a:t>
            </a:r>
            <a:r>
              <a:rPr lang="en-US">
                <a:solidFill>
                  <a:srgbClr val="00007F"/>
                </a:solidFill>
              </a:rPr>
              <a:t>Node</a:t>
            </a:r>
            <a:r>
              <a:rPr lang="en-US"/>
              <a:t>&gt;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visitedNodes</a:t>
            </a:r>
            <a:r>
              <a:rPr lang="en-US"/>
              <a:t>;</a:t>
            </a:r>
          </a:p>
          <a:p>
            <a:pPr lvl="1"/>
            <a:endParaRPr lang="en-US">
              <a:latin typeface="+mj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6366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9739-5E38-C273-70C8-B792120C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30910-735A-4995-E478-F877207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5528"/>
            <a:ext cx="8229600" cy="857250"/>
          </a:xfrm>
        </p:spPr>
        <p:txBody>
          <a:bodyPr/>
          <a:lstStyle/>
          <a:p>
            <a:r>
              <a:rPr lang="en-US" sz="4800" b="1"/>
              <a:t>example:</a:t>
            </a:r>
            <a:br>
              <a:rPr lang="en-US" sz="4800"/>
            </a:br>
            <a:r>
              <a:rPr lang="en-US" sz="4800"/>
              <a:t>traversing a graph with  a directed cycle</a:t>
            </a:r>
            <a:br>
              <a:rPr lang="en-US" sz="4800"/>
            </a:br>
            <a:br>
              <a:rPr lang="en-US" sz="4800"/>
            </a:br>
            <a:endParaRPr lang="en-US" sz="48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16067F-5B22-E1E6-808D-CA67A593533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3902184" y="3448066"/>
            <a:ext cx="433001" cy="54712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9377DA-4544-DECF-24A4-EE9FF95B7A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4808816" y="3448066"/>
            <a:ext cx="334908" cy="54712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D500E2A-C2CF-9350-466E-533703877DBD}"/>
              </a:ext>
            </a:extLst>
          </p:cNvPr>
          <p:cNvSpPr/>
          <p:nvPr/>
        </p:nvSpPr>
        <p:spPr>
          <a:xfrm>
            <a:off x="4237092" y="2876342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F363AE-4D71-1E2F-9688-27D56A0D2930}"/>
              </a:ext>
            </a:extLst>
          </p:cNvPr>
          <p:cNvSpPr/>
          <p:nvPr/>
        </p:nvSpPr>
        <p:spPr>
          <a:xfrm>
            <a:off x="356727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A72CC5-F846-78AE-2665-644FB8781658}"/>
              </a:ext>
            </a:extLst>
          </p:cNvPr>
          <p:cNvSpPr/>
          <p:nvPr/>
        </p:nvSpPr>
        <p:spPr>
          <a:xfrm>
            <a:off x="4808816" y="3995194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chemeClr val="tx1"/>
                </a:solidFill>
                <a:latin typeface="Segoe UI Emoji"/>
              </a:rPr>
              <a:t>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F512A-C78C-5C62-E3A8-783B141D8D9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237092" y="4330102"/>
            <a:ext cx="5717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78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5EAC54B-35D0-7522-A34D-03E523A84F30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4021223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751E3-0590-132D-0AEE-823C7BC8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/>
              <a:t>example:</a:t>
            </a:r>
            <a:br>
              <a:rPr lang="en-US" sz="8000"/>
            </a:br>
            <a:r>
              <a:rPr lang="en-US" sz="8000"/>
              <a:t>flood fill</a:t>
            </a:r>
            <a:br>
              <a:rPr lang="en-US" sz="8000"/>
            </a:br>
            <a:r>
              <a:rPr lang="en-US" sz="8000"/>
              <a:t>🪣</a:t>
            </a:r>
          </a:p>
        </p:txBody>
      </p:sp>
    </p:spTree>
    <p:extLst>
      <p:ext uri="{BB962C8B-B14F-4D97-AF65-F5344CB8AC3E}">
        <p14:creationId xmlns:p14="http://schemas.microsoft.com/office/powerpoint/2010/main" val="265468662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82845-5E96-9CB3-B8AC-5854187130A1}"/>
              </a:ext>
            </a:extLst>
          </p:cNvPr>
          <p:cNvSpPr txBox="1"/>
          <p:nvPr/>
        </p:nvSpPr>
        <p:spPr>
          <a:xfrm>
            <a:off x="3681361" y="3436516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0872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le 19">
            <a:extLst>
              <a:ext uri="{FF2B5EF4-FFF2-40B4-BE49-F238E27FC236}">
                <a16:creationId xmlns:a16="http://schemas.microsoft.com/office/drawing/2014/main" id="{0C43F006-48F7-4A4F-E564-59373FFBA9D8}"/>
              </a:ext>
            </a:extLst>
          </p:cNvPr>
          <p:cNvSpPr/>
          <p:nvPr/>
        </p:nvSpPr>
        <p:spPr>
          <a:xfrm>
            <a:off x="5575067" y="1426776"/>
            <a:ext cx="3397768" cy="1674476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92C90E0-DBAC-A665-754D-ACDF956B0E62}"/>
              </a:ext>
            </a:extLst>
          </p:cNvPr>
          <p:cNvSpPr/>
          <p:nvPr/>
        </p:nvSpPr>
        <p:spPr>
          <a:xfrm>
            <a:off x="495226" y="2327198"/>
            <a:ext cx="2646436" cy="1835289"/>
          </a:xfrm>
          <a:prstGeom prst="triangle">
            <a:avLst>
              <a:gd name="adj" fmla="val 4928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3313E-F78D-8FB3-C7E1-0CF45C4C9A20}"/>
              </a:ext>
            </a:extLst>
          </p:cNvPr>
          <p:cNvSpPr/>
          <p:nvPr/>
        </p:nvSpPr>
        <p:spPr>
          <a:xfrm>
            <a:off x="2313683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3B7616-1E8E-A0D0-8D1C-B40CAEE686A5}"/>
              </a:ext>
            </a:extLst>
          </p:cNvPr>
          <p:cNvSpPr/>
          <p:nvPr/>
        </p:nvSpPr>
        <p:spPr>
          <a:xfrm>
            <a:off x="6686505" y="1713489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286F2E-62E6-F94B-98ED-AE94DE69104D}"/>
              </a:ext>
            </a:extLst>
          </p:cNvPr>
          <p:cNvSpPr/>
          <p:nvPr/>
        </p:nvSpPr>
        <p:spPr>
          <a:xfrm>
            <a:off x="4462419" y="734065"/>
            <a:ext cx="1214612" cy="443508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070E3-E5FA-1A2C-0C8F-45EB58066C0D}"/>
              </a:ext>
            </a:extLst>
          </p:cNvPr>
          <p:cNvCxnSpPr>
            <a:cxnSpLocks/>
            <a:stCxn id="4" idx="3"/>
            <a:endCxn id="2" idx="7"/>
          </p:cNvCxnSpPr>
          <p:nvPr/>
        </p:nvCxnSpPr>
        <p:spPr>
          <a:xfrm flipH="1">
            <a:off x="3350419" y="1112623"/>
            <a:ext cx="128987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34C88C-ACE0-834B-602D-7BA2EC2E4EEB}"/>
              </a:ext>
            </a:extLst>
          </p:cNvPr>
          <p:cNvCxnSpPr>
            <a:cxnSpLocks/>
            <a:stCxn id="4" idx="5"/>
            <a:endCxn id="3" idx="1"/>
          </p:cNvCxnSpPr>
          <p:nvPr/>
        </p:nvCxnSpPr>
        <p:spPr>
          <a:xfrm>
            <a:off x="5499155" y="1112623"/>
            <a:ext cx="1365226" cy="666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40E809-C403-49BC-DCC4-66620842703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829674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71C12-FEAB-5C68-761A-F2A5A31071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0419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C0D15AB-5ED1-B72C-9ECA-4BBA019624CD}"/>
              </a:ext>
            </a:extLst>
          </p:cNvPr>
          <p:cNvSpPr/>
          <p:nvPr/>
        </p:nvSpPr>
        <p:spPr>
          <a:xfrm>
            <a:off x="122236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EE80CA-094E-CB8C-105D-CF27E1C00F58}"/>
              </a:ext>
            </a:extLst>
          </p:cNvPr>
          <p:cNvSpPr/>
          <p:nvPr/>
        </p:nvSpPr>
        <p:spPr>
          <a:xfrm>
            <a:off x="3404998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81E35-8B13-BE0A-061C-89460771213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237026" y="3101251"/>
            <a:ext cx="159339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6FD24B-1E45-7846-2733-7EAF4219CA1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255225" y="3101251"/>
            <a:ext cx="73116" cy="67053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16995C-2F3E-89E6-9DD3-0A15B6DF32B6}"/>
              </a:ext>
            </a:extLst>
          </p:cNvPr>
          <p:cNvSpPr/>
          <p:nvPr/>
        </p:nvSpPr>
        <p:spPr>
          <a:xfrm>
            <a:off x="629720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1A764F-C8A0-2F71-90B6-B0FF78AE3202}"/>
              </a:ext>
            </a:extLst>
          </p:cNvPr>
          <p:cNvSpPr/>
          <p:nvPr/>
        </p:nvSpPr>
        <p:spPr>
          <a:xfrm>
            <a:off x="1721035" y="377178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AB3C-C289-78F6-1860-952443A78BC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212853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A382B-7A25-EDAA-855D-F6315ABB86D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33598" y="2093261"/>
            <a:ext cx="661885" cy="60370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12896F-6E39-CB60-6A74-1FD88E144A57}"/>
              </a:ext>
            </a:extLst>
          </p:cNvPr>
          <p:cNvSpPr/>
          <p:nvPr/>
        </p:nvSpPr>
        <p:spPr>
          <a:xfrm>
            <a:off x="560554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lang="en-US" sz="2000" kern="0">
                <a:solidFill>
                  <a:srgbClr val="0A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ker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3EA9DA-AB75-D434-5E35-EC1766B72032}"/>
              </a:ext>
            </a:extLst>
          </p:cNvPr>
          <p:cNvSpPr/>
          <p:nvPr/>
        </p:nvSpPr>
        <p:spPr>
          <a:xfrm>
            <a:off x="7788177" y="2696961"/>
            <a:ext cx="1214612" cy="444930"/>
          </a:xfrm>
          <a:prstGeom prst="ellipse">
            <a:avLst/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fib(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AB5B6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81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we computed </a:t>
            </a:r>
            <a:r>
              <a:rPr lang="en-US" sz="2400">
                <a:latin typeface="+mj-lt"/>
              </a:rPr>
              <a:t>fib(</a:t>
            </a:r>
            <a:r>
              <a:rPr lang="en-US" sz="2400">
                <a:solidFill>
                  <a:srgbClr val="0AB5B6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)</a:t>
            </a:r>
            <a:r>
              <a:rPr lang="en-US" sz="2400"/>
              <a:t> from scratch two seperate times</a:t>
            </a:r>
            <a:br>
              <a:rPr lang="en-US"/>
            </a:br>
            <a:r>
              <a:rPr lang="en-US" sz="3600"/>
              <a:t>😱 we are </a:t>
            </a:r>
            <a:r>
              <a:rPr lang="en-US" sz="3600" b="1"/>
              <a:t>repeating computation</a:t>
            </a:r>
            <a:r>
              <a:rPr lang="en-US" sz="3600"/>
              <a:t>!</a:t>
            </a:r>
            <a:br>
              <a:rPr lang="en-US"/>
            </a:br>
            <a:r>
              <a:rPr lang="en-US" sz="1800"/>
              <a:t>(what a waste 😞)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86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for bigger n...</a:t>
            </a:r>
            <a:br>
              <a:rPr lang="en-US"/>
            </a:br>
            <a:r>
              <a:rPr lang="en-US"/>
              <a:t>there is (much) more repetition</a:t>
            </a:r>
          </a:p>
        </p:txBody>
      </p:sp>
    </p:spTree>
    <p:extLst>
      <p:ext uri="{BB962C8B-B14F-4D97-AF65-F5344CB8AC3E}">
        <p14:creationId xmlns:p14="http://schemas.microsoft.com/office/powerpoint/2010/main" val="4272685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2546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F3962-E11B-B6E1-CA89-339609B6FEEE}"/>
              </a:ext>
            </a:extLst>
          </p:cNvPr>
          <p:cNvGrpSpPr/>
          <p:nvPr/>
        </p:nvGrpSpPr>
        <p:grpSpPr>
          <a:xfrm flipH="1">
            <a:off x="0" y="308267"/>
            <a:ext cx="8280400" cy="1429592"/>
            <a:chOff x="431781" y="1836267"/>
            <a:chExt cx="8463583" cy="142959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BA10C8D-EE37-3525-CCA2-4283C899AAC7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246C6D1-2539-6914-8075-AC360233718E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74725A1F-3D7F-0E8B-6E35-DF1E6CFB6A81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23FAEA7-7294-34F1-B2CE-41FEC1B65509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ED8BE2E-A998-2BE8-CAD7-07FE926ECE26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AC77C6E-054B-8E74-FF4A-89CB05AD2637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05F6260-AC65-9781-3599-B103FB333E80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84E47AB-507D-09F5-BE98-93A017ECB2D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023F978-8D94-C45D-6270-6487FEB2B200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82B1C26D-FF62-030E-74E0-35B3B053B5A0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A37292-BD2C-9960-DE50-09F77527C7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4FB920-3722-53D0-BA1D-DFF8A065A60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E79638E-43C2-579F-CB10-C22BD9C5EFC3}"/>
                </a:ext>
              </a:extLst>
            </p:cNvPr>
            <p:cNvCxnSpPr>
              <a:cxnSpLocks/>
              <a:stCxn id="21" idx="5"/>
              <a:endCxn id="24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C0B714-743C-4DF3-AFC2-23CB6F21F30A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46C0EA-AB07-E7B3-94DD-B8902287AD8B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E27159-5F23-1FC6-2D26-5C69698FFF4E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22B89AC-81CE-D6E9-4457-AD928839E663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40D77F-26EB-7200-E039-7BB097AB2ABF}"/>
                </a:ext>
              </a:extLst>
            </p:cNvPr>
            <p:cNvCxnSpPr>
              <a:cxnSpLocks/>
              <a:stCxn id="25" idx="3"/>
              <a:endCxn id="18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BE7F7B9-C927-104D-6BFF-989264B0D181}"/>
                </a:ext>
              </a:extLst>
            </p:cNvPr>
            <p:cNvCxnSpPr>
              <a:cxnSpLocks/>
              <a:stCxn id="25" idx="5"/>
              <a:endCxn id="21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8BD1331-2610-5401-C4DE-67AB38496CA3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344A8-30A4-9810-B8F3-217E9B803937}"/>
                </a:ext>
              </a:extLst>
            </p:cNvPr>
            <p:cNvCxnSpPr>
              <a:cxnSpLocks/>
              <a:stCxn id="31" idx="5"/>
              <a:endCxn id="33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98F4B6C-9DEC-768C-AFCE-7B8741B8F068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4D4F1F2-87AE-FFE3-7EA6-430B68715E43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954C3B-9E1D-E6C1-D38B-96033F8C38D3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BB0D69-D645-7F13-B469-05AE0F2037E7}"/>
                </a:ext>
              </a:extLst>
            </p:cNvPr>
            <p:cNvCxnSpPr>
              <a:cxnSpLocks/>
              <a:stCxn id="36" idx="3"/>
              <a:endCxn id="39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C52BEA-7B0F-0A7C-92AA-B9BBCEFB1079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BE59F5-376B-21BE-4352-B3227CEB6982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55443E-D7BE-97B8-9412-70C28734155C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4EA3A7-0983-F1C5-A8C0-947ACD81A5F7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F341A2-A3E2-8D09-B1FC-6B233998E4A8}"/>
                </a:ext>
              </a:extLst>
            </p:cNvPr>
            <p:cNvCxnSpPr>
              <a:cxnSpLocks/>
              <a:stCxn id="40" idx="3"/>
              <a:endCxn id="43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3AFE12-F223-997B-2EA6-39F7E4C8F828}"/>
                </a:ext>
              </a:extLst>
            </p:cNvPr>
            <p:cNvCxnSpPr>
              <a:cxnSpLocks/>
              <a:stCxn id="40" idx="5"/>
              <a:endCxn id="44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8A9C9E-8F92-644D-3FC3-8E25DBB319CA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6077D1-AB01-9C61-1057-F8407E6688E7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FD355E5-0FDB-3277-089B-5EACEC3AA10E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4DE3B5-9B7F-6B94-1195-B7F78392BC99}"/>
                </a:ext>
              </a:extLst>
            </p:cNvPr>
            <p:cNvCxnSpPr>
              <a:cxnSpLocks/>
              <a:stCxn id="45" idx="3"/>
              <a:endCxn id="31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05E9E80-E26E-4F95-7EE9-6A2263026968}"/>
                </a:ext>
              </a:extLst>
            </p:cNvPr>
            <p:cNvCxnSpPr>
              <a:cxnSpLocks/>
              <a:stCxn id="45" idx="5"/>
              <a:endCxn id="36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C5CFECF-EEB8-622B-2D21-CC16DAC2403B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07D8F2E-E77E-357B-18F1-1682FC92F158}"/>
                </a:ext>
              </a:extLst>
            </p:cNvPr>
            <p:cNvCxnSpPr>
              <a:cxnSpLocks/>
              <a:stCxn id="49" idx="2"/>
              <a:endCxn id="2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C8F6CE-042B-6707-F51A-745737B663E6}"/>
                </a:ext>
              </a:extLst>
            </p:cNvPr>
            <p:cNvCxnSpPr>
              <a:cxnSpLocks/>
              <a:stCxn id="49" idx="6"/>
              <a:endCxn id="45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DEDD2C7-03D6-7E58-2362-8C402283823B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4C47DE5-75C4-45B2-5627-CB19A5690F37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4FA408-1DFE-0CBC-30DC-E9C721F48CCE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4F9756-B384-250D-E886-9621F32E4F9D}"/>
                </a:ext>
              </a:extLst>
            </p:cNvPr>
            <p:cNvCxnSpPr>
              <a:cxnSpLocks/>
              <a:stCxn id="54" idx="3"/>
              <a:endCxn id="52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7FBADE0-1B28-64B7-A07C-D7BFB88AC790}"/>
                </a:ext>
              </a:extLst>
            </p:cNvPr>
            <p:cNvCxnSpPr>
              <a:cxnSpLocks/>
              <a:stCxn id="54" idx="5"/>
              <a:endCxn id="53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FC988ED-B74F-C77F-7155-FD04207D8BF6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961788-25E9-61EA-6DA5-1D1388E8DE05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FD121C2-1494-E1FF-5781-3F1B164D456C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3BBE81A-99A8-76A4-8BE8-666628EDDDDB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563685-F618-44AC-4B22-6FA10B54AD66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71F22C5-B587-30F0-1911-45E90541A76B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3F9296-56A6-B6B3-BF57-2A3EFA01B0D2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2379DDB-02D2-4850-5CEF-B7F3B25A38F0}"/>
                </a:ext>
              </a:extLst>
            </p:cNvPr>
            <p:cNvCxnSpPr>
              <a:cxnSpLocks/>
              <a:stCxn id="64" idx="3"/>
              <a:endCxn id="58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66A1804-6A07-1A22-EDCB-CB9B928516E9}"/>
                </a:ext>
              </a:extLst>
            </p:cNvPr>
            <p:cNvCxnSpPr>
              <a:cxnSpLocks/>
              <a:stCxn id="64" idx="5"/>
              <a:endCxn id="61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5EE3B5-CED9-9826-0C04-2645F781CC54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C32757C-7CA1-6D8F-D865-7DB26B271F21}"/>
                </a:ext>
              </a:extLst>
            </p:cNvPr>
            <p:cNvCxnSpPr>
              <a:cxnSpLocks/>
              <a:stCxn id="69" idx="2"/>
              <a:endCxn id="54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66D4533-47E8-C5DA-069A-BCC7062FD9D8}"/>
                </a:ext>
              </a:extLst>
            </p:cNvPr>
            <p:cNvCxnSpPr>
              <a:cxnSpLocks/>
              <a:stCxn id="69" idx="6"/>
              <a:endCxn id="64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389C705-60E8-3C6E-D245-55E1A88B32E7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704DC65-DFDA-55E9-1866-4675A867E336}"/>
                </a:ext>
              </a:extLst>
            </p:cNvPr>
            <p:cNvCxnSpPr>
              <a:cxnSpLocks/>
              <a:stCxn id="72" idx="2"/>
              <a:endCxn id="69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2BDCA55-E3FB-8B9D-FE68-E30EA369BFF7}"/>
                </a:ext>
              </a:extLst>
            </p:cNvPr>
            <p:cNvCxnSpPr>
              <a:cxnSpLocks/>
              <a:stCxn id="72" idx="6"/>
              <a:endCxn id="49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801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090-0709-6E83-7278-780CB593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exponential</a:t>
            </a:r>
            <a:r>
              <a:rPr lang="en-US"/>
              <a:t> </a:t>
            </a:r>
            <a:r>
              <a:rPr lang="en-US" sz="9600"/>
              <a:t>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4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uy Murchie Quote: “The Fibonacci Sequence turns out to be ...">
            <a:extLst>
              <a:ext uri="{FF2B5EF4-FFF2-40B4-BE49-F238E27FC236}">
                <a16:creationId xmlns:a16="http://schemas.microsoft.com/office/drawing/2014/main" id="{C8B28905-1E8F-879B-8071-6BAF90EF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9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75EC-5F11-784F-C92B-CAAB15BD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[fib(5), fib(36), fib(77) demo]</a:t>
            </a:r>
          </a:p>
        </p:txBody>
      </p:sp>
    </p:spTree>
    <p:extLst>
      <p:ext uri="{BB962C8B-B14F-4D97-AF65-F5344CB8AC3E}">
        <p14:creationId xmlns:p14="http://schemas.microsoft.com/office/powerpoint/2010/main" val="3137810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⚠️ recursion hazard 2</a:t>
            </a:r>
            <a:br>
              <a:rPr lang="en-US"/>
            </a:br>
            <a:r>
              <a:rPr lang="en-US" b="1"/>
              <a:t>stack overflow </a:t>
            </a:r>
          </a:p>
        </p:txBody>
      </p:sp>
    </p:spTree>
    <p:extLst>
      <p:ext uri="{BB962C8B-B14F-4D97-AF65-F5344CB8AC3E}">
        <p14:creationId xmlns:p14="http://schemas.microsoft.com/office/powerpoint/2010/main" val="3040117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/>
                  <a:t>☠️🐌 </a:t>
                </a:r>
                <a:r>
                  <a:rPr lang="en-US"/>
                  <a:t>dangerous slow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>
                        <a:latin typeface="Cambria Math" panose="02040503050406030204" pitchFamily="18" charset="0"/>
                      </a:rPr>
                      <m:t>=1+…+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4249898-9FA3-6E92-A898-030910D44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9434" b="-177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C67DAA7-219C-6CFD-140A-BB2187302580}"/>
              </a:ext>
            </a:extLst>
          </p:cNvPr>
          <p:cNvSpPr txBox="1"/>
          <p:nvPr/>
        </p:nvSpPr>
        <p:spPr>
          <a:xfrm>
            <a:off x="457200" y="1140982"/>
            <a:ext cx="8229600" cy="1520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1 + ... + n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sum(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(n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return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    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n + sum(n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8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0147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487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13905-B9EA-83F3-1C8B-8102C05AA68A}"/>
              </a:ext>
            </a:extLst>
          </p:cNvPr>
          <p:cNvSpPr txBox="1"/>
          <p:nvPr/>
        </p:nvSpPr>
        <p:spPr>
          <a:xfrm>
            <a:off x="3393440" y="434848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100000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E6CB-616D-96E5-8725-E29A7B91FF26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flipV="1">
            <a:off x="4211320" y="3884692"/>
            <a:ext cx="0" cy="46378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667-966B-037D-73DB-C44FF99AB918}"/>
              </a:ext>
            </a:extLst>
          </p:cNvPr>
          <p:cNvSpPr txBox="1"/>
          <p:nvPr/>
        </p:nvSpPr>
        <p:spPr>
          <a:xfrm>
            <a:off x="3393440" y="35153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99999</a:t>
            </a:r>
            <a:r>
              <a:rPr lang="en-US">
                <a:latin typeface="+mj-lt"/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D3FC37-9EF7-6EEB-8614-86E9E3C5AC1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211320" y="303784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39C40D-4366-2A0C-08CB-94770C0F8312}"/>
              </a:ext>
            </a:extLst>
          </p:cNvPr>
          <p:cNvCxnSpPr>
            <a:cxnSpLocks/>
          </p:cNvCxnSpPr>
          <p:nvPr/>
        </p:nvCxnSpPr>
        <p:spPr>
          <a:xfrm flipV="1">
            <a:off x="4211320" y="1219200"/>
            <a:ext cx="0" cy="47752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5EFC18-846D-2A42-3B6F-673DF4C92678}"/>
              </a:ext>
            </a:extLst>
          </p:cNvPr>
          <p:cNvSpPr txBox="1"/>
          <p:nvPr/>
        </p:nvSpPr>
        <p:spPr>
          <a:xfrm>
            <a:off x="3464560" y="755412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sum(</a:t>
            </a:r>
            <a:r>
              <a:rPr lang="en-US">
                <a:solidFill>
                  <a:srgbClr val="0AB5B6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/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22061-BD27-27A9-1DEC-80377959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93440" y="2006749"/>
                <a:ext cx="132080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CC1696-7765-1957-056D-0A0DEF559AAB}"/>
              </a:ext>
            </a:extLst>
          </p:cNvPr>
          <p:cNvSpPr txBox="1"/>
          <p:nvPr/>
        </p:nvSpPr>
        <p:spPr>
          <a:xfrm>
            <a:off x="5029200" y="2006748"/>
            <a:ext cx="317683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😱 </a:t>
            </a:r>
            <a:r>
              <a:rPr lang="en-US" sz="2000">
                <a:solidFill>
                  <a:schemeClr val="accent3"/>
                </a:solidFill>
              </a:rPr>
              <a:t>what about this picture does NOT spark joy?</a:t>
            </a:r>
          </a:p>
        </p:txBody>
      </p:sp>
    </p:spTree>
    <p:extLst>
      <p:ext uri="{BB962C8B-B14F-4D97-AF65-F5344CB8AC3E}">
        <p14:creationId xmlns:p14="http://schemas.microsoft.com/office/powerpoint/2010/main" val="39698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B11D-583A-61F3-AF57-903DFC12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the height of the callstack is O(n)</a:t>
            </a:r>
            <a:br>
              <a:rPr lang="en-US"/>
            </a:br>
            <a:r>
              <a:rPr lang="en-US"/>
              <a:t>😱 big n </a:t>
            </a:r>
            <a:r>
              <a:rPr lang="en-US">
                <a:sym typeface="Wingdings" pitchFamily="2" charset="2"/>
              </a:rPr>
              <a:t> </a:t>
            </a:r>
            <a:r>
              <a:rPr lang="en-US" b="1">
                <a:sym typeface="Wingdings" pitchFamily="2" charset="2"/>
              </a:rPr>
              <a:t>stack overflow</a:t>
            </a:r>
            <a:r>
              <a:rPr lang="en-US"/>
              <a:t>!</a:t>
            </a:r>
            <a:br>
              <a:rPr lang="en-US"/>
            </a:br>
            <a:r>
              <a:rPr lang="en-US" sz="1800"/>
              <a:t>😞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000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5054-6A96-522B-3F6A-5D72618D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[sum(100000) demo]</a:t>
            </a:r>
          </a:p>
        </p:txBody>
      </p:sp>
    </p:spTree>
    <p:extLst>
      <p:ext uri="{BB962C8B-B14F-4D97-AF65-F5344CB8AC3E}">
        <p14:creationId xmlns:p14="http://schemas.microsoft.com/office/powerpoint/2010/main" val="3062629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rgbClr val="FF6DC6"/>
                </a:solidFill>
              </a:rPr>
              <a:t>🧠 our depth-first binary (search) tree traversals were recursive...</a:t>
            </a:r>
            <a:br>
              <a:rPr lang="en-US" sz="2000">
                <a:solidFill>
                  <a:srgbClr val="FF6DC6"/>
                </a:solidFill>
              </a:rPr>
            </a:br>
            <a:br>
              <a:rPr lang="en-US" sz="2000">
                <a:solidFill>
                  <a:srgbClr val="FF6DC6"/>
                </a:solidFill>
              </a:rPr>
            </a:br>
            <a:r>
              <a:rPr lang="en-US" sz="2000">
                <a:solidFill>
                  <a:srgbClr val="FF6DC6"/>
                </a:solidFill>
              </a:rPr>
              <a:t>...should we be worried about them overflowing the callstack?</a:t>
            </a:r>
          </a:p>
        </p:txBody>
      </p:sp>
    </p:spTree>
    <p:extLst>
      <p:ext uri="{BB962C8B-B14F-4D97-AF65-F5344CB8AC3E}">
        <p14:creationId xmlns:p14="http://schemas.microsoft.com/office/powerpoint/2010/main" val="562638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3684-7949-8556-9BC7-51064071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753"/>
            <a:ext cx="8229600" cy="857250"/>
          </a:xfrm>
        </p:spPr>
        <p:txBody>
          <a:bodyPr/>
          <a:lstStyle/>
          <a:p>
            <a:pPr algn="l"/>
            <a:r>
              <a:rPr lang="en-US" sz="4800">
                <a:solidFill>
                  <a:srgbClr val="FF6DC6"/>
                </a:solidFill>
              </a:rPr>
              <a:t>no.</a:t>
            </a:r>
            <a:r>
              <a:rPr lang="en-US" sz="2400">
                <a:solidFill>
                  <a:srgbClr val="FF6DC6"/>
                </a:solidFill>
              </a:rPr>
              <a:t> </a:t>
            </a:r>
            <a:r>
              <a:rPr lang="en-US" sz="1600">
                <a:solidFill>
                  <a:srgbClr val="FF6DC6"/>
                </a:solidFill>
              </a:rPr>
              <a:t>(assuming your tree is ~balanced)</a:t>
            </a:r>
            <a:br>
              <a:rPr lang="en-US" sz="4800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callstack height for depth-first </a:t>
            </a:r>
            <a:r>
              <a:rPr lang="en-US" sz="2800" b="1">
                <a:solidFill>
                  <a:srgbClr val="FF6DC6"/>
                </a:solidFill>
              </a:rPr>
              <a:t>balanced</a:t>
            </a:r>
            <a:br>
              <a:rPr lang="en-US" sz="2800" b="1">
                <a:solidFill>
                  <a:srgbClr val="FF6DC6"/>
                </a:solidFill>
              </a:rPr>
            </a:br>
            <a:r>
              <a:rPr lang="en-US" sz="2800">
                <a:solidFill>
                  <a:srgbClr val="FF6DC6"/>
                </a:solidFill>
              </a:rPr>
              <a:t>binary tree traversal is log(n)</a:t>
            </a:r>
            <a:endParaRPr lang="en-US" sz="2400">
              <a:solidFill>
                <a:srgbClr val="FF6DC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F21CE5-6685-8EFF-DEDA-48CCF7BD5A36}"/>
              </a:ext>
            </a:extLst>
          </p:cNvPr>
          <p:cNvGrpSpPr/>
          <p:nvPr/>
        </p:nvGrpSpPr>
        <p:grpSpPr>
          <a:xfrm>
            <a:off x="658118" y="2005975"/>
            <a:ext cx="2228380" cy="1894591"/>
            <a:chOff x="5392678" y="2143125"/>
            <a:chExt cx="2228380" cy="189459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1351585-4100-E355-1D9B-5618C0F63BFC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5966301" y="2469537"/>
              <a:ext cx="573623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71F867-68A2-4189-7817-1B9EFE56F743}"/>
                </a:ext>
              </a:extLst>
            </p:cNvPr>
            <p:cNvSpPr/>
            <p:nvPr/>
          </p:nvSpPr>
          <p:spPr>
            <a:xfrm>
              <a:off x="6483921" y="2143125"/>
              <a:ext cx="382415" cy="38241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0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5591EF-1879-7E6C-2481-ECBB1FA6EEC9}"/>
                </a:ext>
              </a:extLst>
            </p:cNvPr>
            <p:cNvSpPr/>
            <p:nvPr/>
          </p:nvSpPr>
          <p:spPr>
            <a:xfrm>
              <a:off x="5775093" y="2973113"/>
              <a:ext cx="382415" cy="3824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1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10FF9-17C6-F991-1434-7B2DB0DE8A0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5583886" y="3299525"/>
              <a:ext cx="247210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29A683-CC8C-DCDE-3B7B-9D11821F5E4E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6101505" y="3299525"/>
              <a:ext cx="191208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46110C-E8E5-94D2-2D0E-8F999694C6CF}"/>
                </a:ext>
              </a:extLst>
            </p:cNvPr>
            <p:cNvSpPr/>
            <p:nvPr/>
          </p:nvSpPr>
          <p:spPr>
            <a:xfrm>
              <a:off x="5392678" y="3655301"/>
              <a:ext cx="382415" cy="38241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4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36189E-A2C9-163E-E88B-819E16987B61}"/>
                </a:ext>
              </a:extLst>
            </p:cNvPr>
            <p:cNvSpPr/>
            <p:nvPr/>
          </p:nvSpPr>
          <p:spPr>
            <a:xfrm>
              <a:off x="6101505" y="3655301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5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476554-89D2-F197-6792-06DD67F8BFBD}"/>
                </a:ext>
              </a:extLst>
            </p:cNvPr>
            <p:cNvSpPr/>
            <p:nvPr/>
          </p:nvSpPr>
          <p:spPr>
            <a:xfrm>
              <a:off x="6481361" y="2973113"/>
              <a:ext cx="382415" cy="38241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FA7B12-C033-FFEA-9BD6-D31E7ACD01FA}"/>
                </a:ext>
              </a:extLst>
            </p:cNvPr>
            <p:cNvSpPr/>
            <p:nvPr/>
          </p:nvSpPr>
          <p:spPr>
            <a:xfrm>
              <a:off x="7238643" y="2973113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0">
                  <a:latin typeface="+mj-lt"/>
                </a:rPr>
                <a:t>3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9982D3-0386-67AB-2C0C-03FEFFB7D1A1}"/>
                </a:ext>
              </a:extLst>
            </p:cNvPr>
            <p:cNvCxnSpPr>
              <a:cxnSpLocks/>
              <a:stCxn id="5" idx="4"/>
              <a:endCxn id="11" idx="0"/>
            </p:cNvCxnSpPr>
            <p:nvPr/>
          </p:nvCxnSpPr>
          <p:spPr>
            <a:xfrm flipH="1">
              <a:off x="6672569" y="2525540"/>
              <a:ext cx="2560" cy="44757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C40141-7ADA-EF57-B8B2-15935EABA7EF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6810333" y="2469537"/>
              <a:ext cx="619518" cy="5035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Freeform: Shape 76">
              <a:extLst>
                <a:ext uri="{FF2B5EF4-FFF2-40B4-BE49-F238E27FC236}">
                  <a16:creationId xmlns:a16="http://schemas.microsoft.com/office/drawing/2014/main" id="{986549ED-1303-27D0-7C02-1DCA0323F473}"/>
                </a:ext>
              </a:extLst>
            </p:cNvPr>
            <p:cNvSpPr/>
            <p:nvPr/>
          </p:nvSpPr>
          <p:spPr>
            <a:xfrm rot="21380837">
              <a:off x="5905987" y="2248884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77">
              <a:extLst>
                <a:ext uri="{FF2B5EF4-FFF2-40B4-BE49-F238E27FC236}">
                  <a16:creationId xmlns:a16="http://schemas.microsoft.com/office/drawing/2014/main" id="{5DDA5AFF-3A35-5EA8-033F-AAEDC4C1D1E8}"/>
                </a:ext>
              </a:extLst>
            </p:cNvPr>
            <p:cNvSpPr/>
            <p:nvPr/>
          </p:nvSpPr>
          <p:spPr>
            <a:xfrm rot="20347719">
              <a:off x="5427431" y="3224473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80">
              <a:extLst>
                <a:ext uri="{FF2B5EF4-FFF2-40B4-BE49-F238E27FC236}">
                  <a16:creationId xmlns:a16="http://schemas.microsoft.com/office/drawing/2014/main" id="{122A52EB-28BF-E974-0A41-A1CD2588D58E}"/>
                </a:ext>
              </a:extLst>
            </p:cNvPr>
            <p:cNvSpPr/>
            <p:nvPr/>
          </p:nvSpPr>
          <p:spPr>
            <a:xfrm rot="1869168" flipH="1">
              <a:off x="5853480" y="3292793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6C482B5B-F843-6BDA-CF99-B3E0B9E92947}"/>
                </a:ext>
              </a:extLst>
            </p:cNvPr>
            <p:cNvSpPr/>
            <p:nvPr/>
          </p:nvSpPr>
          <p:spPr>
            <a:xfrm rot="3216088" flipH="1">
              <a:off x="6317090" y="2546050"/>
              <a:ext cx="56231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  <a:gd name="connsiteX0" fmla="*/ 735495 w 735495"/>
                <a:gd name="connsiteY0" fmla="*/ 0 h 854765"/>
                <a:gd name="connsiteX1" fmla="*/ 220916 w 735495"/>
                <a:gd name="connsiteY1" fmla="*/ 284863 h 854765"/>
                <a:gd name="connsiteX2" fmla="*/ 0 w 735495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5495" h="854765">
                  <a:moveTo>
                    <a:pt x="735495" y="0"/>
                  </a:moveTo>
                  <a:cubicBezTo>
                    <a:pt x="468795" y="8282"/>
                    <a:pt x="343498" y="142402"/>
                    <a:pt x="220916" y="284863"/>
                  </a:cubicBezTo>
                  <a:cubicBezTo>
                    <a:pt x="98334" y="427324"/>
                    <a:pt x="45770" y="573653"/>
                    <a:pt x="0" y="85476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82">
              <a:extLst>
                <a:ext uri="{FF2B5EF4-FFF2-40B4-BE49-F238E27FC236}">
                  <a16:creationId xmlns:a16="http://schemas.microsoft.com/office/drawing/2014/main" id="{70F45B31-CD99-E6DF-561F-5FC0FBDC9A33}"/>
                </a:ext>
              </a:extLst>
            </p:cNvPr>
            <p:cNvSpPr/>
            <p:nvPr/>
          </p:nvSpPr>
          <p:spPr>
            <a:xfrm rot="21402439" flipH="1">
              <a:off x="6783548" y="2362843"/>
              <a:ext cx="6343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83">
              <a:extLst>
                <a:ext uri="{FF2B5EF4-FFF2-40B4-BE49-F238E27FC236}">
                  <a16:creationId xmlns:a16="http://schemas.microsoft.com/office/drawing/2014/main" id="{0FA29AA0-6B7C-0E7A-8D26-DD02B051FBFB}"/>
                </a:ext>
              </a:extLst>
            </p:cNvPr>
            <p:cNvSpPr/>
            <p:nvPr/>
          </p:nvSpPr>
          <p:spPr>
            <a:xfrm rot="20347719">
              <a:off x="5525374" y="3247985"/>
              <a:ext cx="571060" cy="519132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418 w 738418"/>
                <a:gd name="connsiteY0" fmla="*/ 0 h 854765"/>
                <a:gd name="connsiteX1" fmla="*/ 204424 w 738418"/>
                <a:gd name="connsiteY1" fmla="*/ 241607 h 854765"/>
                <a:gd name="connsiteX2" fmla="*/ 2923 w 73841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418" h="854765">
                  <a:moveTo>
                    <a:pt x="738418" y="0"/>
                  </a:moveTo>
                  <a:cubicBezTo>
                    <a:pt x="471718" y="8282"/>
                    <a:pt x="327006" y="99146"/>
                    <a:pt x="204424" y="241607"/>
                  </a:cubicBezTo>
                  <a:cubicBezTo>
                    <a:pt x="81842" y="384068"/>
                    <a:pt x="-18612" y="578126"/>
                    <a:pt x="2923" y="854765"/>
                  </a:cubicBezTo>
                </a:path>
              </a:pathLst>
            </a:custGeom>
            <a:noFill/>
            <a:ln w="12700">
              <a:solidFill>
                <a:schemeClr val="accent2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84">
              <a:extLst>
                <a:ext uri="{FF2B5EF4-FFF2-40B4-BE49-F238E27FC236}">
                  <a16:creationId xmlns:a16="http://schemas.microsoft.com/office/drawing/2014/main" id="{789C1589-0C2D-A3F8-59D2-711106668270}"/>
                </a:ext>
              </a:extLst>
            </p:cNvPr>
            <p:cNvSpPr/>
            <p:nvPr/>
          </p:nvSpPr>
          <p:spPr>
            <a:xfrm rot="1869168" flipH="1">
              <a:off x="5927019" y="3239371"/>
              <a:ext cx="564096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828 w 737828"/>
                <a:gd name="connsiteY0" fmla="*/ 0 h 854765"/>
                <a:gd name="connsiteX1" fmla="*/ 234836 w 737828"/>
                <a:gd name="connsiteY1" fmla="*/ 203587 h 854765"/>
                <a:gd name="connsiteX2" fmla="*/ 2333 w 737828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28" h="854765">
                  <a:moveTo>
                    <a:pt x="737828" y="0"/>
                  </a:moveTo>
                  <a:cubicBezTo>
                    <a:pt x="471128" y="8282"/>
                    <a:pt x="357418" y="61126"/>
                    <a:pt x="234836" y="203587"/>
                  </a:cubicBezTo>
                  <a:cubicBezTo>
                    <a:pt x="112254" y="346048"/>
                    <a:pt x="-19202" y="578126"/>
                    <a:pt x="2333" y="854765"/>
                  </a:cubicBezTo>
                </a:path>
              </a:pathLst>
            </a:custGeom>
            <a:noFill/>
            <a:ln w="12700">
              <a:solidFill>
                <a:schemeClr val="accent4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85">
              <a:extLst>
                <a:ext uri="{FF2B5EF4-FFF2-40B4-BE49-F238E27FC236}">
                  <a16:creationId xmlns:a16="http://schemas.microsoft.com/office/drawing/2014/main" id="{8923CFD9-7BFF-1BC7-FAB3-FED6CCB3F625}"/>
                </a:ext>
              </a:extLst>
            </p:cNvPr>
            <p:cNvSpPr/>
            <p:nvPr/>
          </p:nvSpPr>
          <p:spPr>
            <a:xfrm>
              <a:off x="6012409" y="2268117"/>
              <a:ext cx="737876" cy="85476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45 w 737945"/>
                <a:gd name="connsiteY0" fmla="*/ 0 h 854765"/>
                <a:gd name="connsiteX1" fmla="*/ 227737 w 737945"/>
                <a:gd name="connsiteY1" fmla="*/ 311426 h 854765"/>
                <a:gd name="connsiteX2" fmla="*/ 2450 w 737945"/>
                <a:gd name="connsiteY2" fmla="*/ 854765 h 854765"/>
                <a:gd name="connsiteX0" fmla="*/ 737876 w 737876"/>
                <a:gd name="connsiteY0" fmla="*/ 0 h 854765"/>
                <a:gd name="connsiteX1" fmla="*/ 227668 w 737876"/>
                <a:gd name="connsiteY1" fmla="*/ 311426 h 854765"/>
                <a:gd name="connsiteX2" fmla="*/ 2381 w 737876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876" h="854765">
                  <a:moveTo>
                    <a:pt x="737876" y="0"/>
                  </a:moveTo>
                  <a:cubicBezTo>
                    <a:pt x="471176" y="8282"/>
                    <a:pt x="283989" y="241852"/>
                    <a:pt x="227668" y="311426"/>
                  </a:cubicBezTo>
                  <a:cubicBezTo>
                    <a:pt x="109417" y="457502"/>
                    <a:pt x="-19154" y="578126"/>
                    <a:pt x="2381" y="854765"/>
                  </a:cubicBezTo>
                </a:path>
              </a:pathLst>
            </a:custGeom>
            <a:noFill/>
            <a:ln w="12700">
              <a:solidFill>
                <a:schemeClr val="accent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86">
              <a:extLst>
                <a:ext uri="{FF2B5EF4-FFF2-40B4-BE49-F238E27FC236}">
                  <a16:creationId xmlns:a16="http://schemas.microsoft.com/office/drawing/2014/main" id="{9072C12F-1C46-1A7A-1CCE-946D10342F7E}"/>
                </a:ext>
              </a:extLst>
            </p:cNvPr>
            <p:cNvSpPr/>
            <p:nvPr/>
          </p:nvSpPr>
          <p:spPr>
            <a:xfrm rot="2934915" flipH="1">
              <a:off x="6426819" y="2541168"/>
              <a:ext cx="564242" cy="465145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8019 w 738019"/>
                <a:gd name="connsiteY0" fmla="*/ 0 h 854765"/>
                <a:gd name="connsiteX1" fmla="*/ 223440 w 738019"/>
                <a:gd name="connsiteY1" fmla="*/ 284863 h 854765"/>
                <a:gd name="connsiteX2" fmla="*/ 2524 w 738019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019" h="854765">
                  <a:moveTo>
                    <a:pt x="738019" y="0"/>
                  </a:moveTo>
                  <a:cubicBezTo>
                    <a:pt x="471319" y="8282"/>
                    <a:pt x="346022" y="142402"/>
                    <a:pt x="223440" y="284863"/>
                  </a:cubicBezTo>
                  <a:cubicBezTo>
                    <a:pt x="100858" y="427324"/>
                    <a:pt x="-19011" y="578126"/>
                    <a:pt x="2524" y="854765"/>
                  </a:cubicBezTo>
                </a:path>
              </a:pathLst>
            </a:custGeom>
            <a:noFill/>
            <a:ln w="12700">
              <a:solidFill>
                <a:schemeClr val="accent5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87">
              <a:extLst>
                <a:ext uri="{FF2B5EF4-FFF2-40B4-BE49-F238E27FC236}">
                  <a16:creationId xmlns:a16="http://schemas.microsoft.com/office/drawing/2014/main" id="{6295BC19-DB67-2031-C420-C3FC22F91435}"/>
                </a:ext>
              </a:extLst>
            </p:cNvPr>
            <p:cNvSpPr/>
            <p:nvPr/>
          </p:nvSpPr>
          <p:spPr>
            <a:xfrm rot="21402439" flipH="1">
              <a:off x="6811318" y="2256377"/>
              <a:ext cx="677410" cy="911706"/>
            </a:xfrm>
            <a:custGeom>
              <a:avLst/>
              <a:gdLst>
                <a:gd name="connsiteX0" fmla="*/ 752143 w 752143"/>
                <a:gd name="connsiteY0" fmla="*/ 0 h 854765"/>
                <a:gd name="connsiteX1" fmla="*/ 96161 w 752143"/>
                <a:gd name="connsiteY1" fmla="*/ 159026 h 854765"/>
                <a:gd name="connsiteX2" fmla="*/ 16648 w 752143"/>
                <a:gd name="connsiteY2" fmla="*/ 854765 h 854765"/>
                <a:gd name="connsiteX0" fmla="*/ 737933 w 737933"/>
                <a:gd name="connsiteY0" fmla="*/ 0 h 854765"/>
                <a:gd name="connsiteX1" fmla="*/ 228386 w 737933"/>
                <a:gd name="connsiteY1" fmla="*/ 271248 h 854765"/>
                <a:gd name="connsiteX2" fmla="*/ 2438 w 737933"/>
                <a:gd name="connsiteY2" fmla="*/ 854765 h 854765"/>
                <a:gd name="connsiteX0" fmla="*/ 737640 w 737640"/>
                <a:gd name="connsiteY0" fmla="*/ 0 h 854765"/>
                <a:gd name="connsiteX1" fmla="*/ 228093 w 737640"/>
                <a:gd name="connsiteY1" fmla="*/ 271248 h 854765"/>
                <a:gd name="connsiteX2" fmla="*/ 2145 w 737640"/>
                <a:gd name="connsiteY2" fmla="*/ 854765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640" h="854765">
                  <a:moveTo>
                    <a:pt x="737640" y="0"/>
                  </a:moveTo>
                  <a:cubicBezTo>
                    <a:pt x="470940" y="8282"/>
                    <a:pt x="361331" y="138700"/>
                    <a:pt x="228093" y="271248"/>
                  </a:cubicBezTo>
                  <a:cubicBezTo>
                    <a:pt x="125935" y="372877"/>
                    <a:pt x="-19390" y="578126"/>
                    <a:pt x="2145" y="854765"/>
                  </a:cubicBezTo>
                </a:path>
              </a:pathLst>
            </a:custGeom>
            <a:noFill/>
            <a:ln w="12700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BA1D468-5FDD-012C-DC77-406A90C2D8EE}"/>
              </a:ext>
            </a:extLst>
          </p:cNvPr>
          <p:cNvSpPr txBox="1"/>
          <p:nvPr/>
        </p:nvSpPr>
        <p:spPr>
          <a:xfrm>
            <a:off x="2634377" y="3130860"/>
            <a:ext cx="583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      </a:t>
            </a:r>
            <a:r>
              <a:rPr lang="en-US" sz="2400">
                <a:solidFill>
                  <a:schemeClr val="accent2"/>
                </a:solidFill>
                <a:latin typeface="+mj-lt"/>
              </a:rPr>
              <a:t>4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4"/>
                </a:solidFill>
                <a:latin typeface="+mj-lt"/>
              </a:rPr>
              <a:t>5</a:t>
            </a:r>
          </a:p>
          <a:p>
            <a:r>
              <a:rPr lang="en-US" sz="2400">
                <a:latin typeface="+mj-lt"/>
              </a:rPr>
              <a:t>   </a:t>
            </a:r>
            <a:r>
              <a:rPr lang="en-US" sz="2400">
                <a:solidFill>
                  <a:schemeClr val="accent1"/>
                </a:solidFill>
                <a:latin typeface="+mj-lt"/>
              </a:rPr>
              <a:t>1  1  1  1  1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5"/>
                </a:solidFill>
                <a:latin typeface="+mj-lt"/>
              </a:rPr>
              <a:t>2</a:t>
            </a:r>
            <a:r>
              <a:rPr lang="en-US" sz="2400">
                <a:latin typeface="+mj-lt"/>
              </a:rPr>
              <a:t>     </a:t>
            </a:r>
            <a:r>
              <a:rPr lang="en-US" sz="2400">
                <a:solidFill>
                  <a:schemeClr val="accent6"/>
                </a:solidFill>
                <a:latin typeface="+mj-lt"/>
              </a:rPr>
              <a:t>3</a:t>
            </a:r>
          </a:p>
          <a:p>
            <a:r>
              <a:rPr lang="en-US" sz="2400">
                <a:solidFill>
                  <a:schemeClr val="bg2"/>
                </a:solidFill>
                <a:latin typeface="+mj-lt"/>
              </a:rPr>
              <a:t>0  0  0  0  0  0  0  0  0  0  0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2B80C-E9CF-D650-C1FB-A886383F7466}"/>
              </a:ext>
            </a:extLst>
          </p:cNvPr>
          <p:cNvCxnSpPr>
            <a:cxnSpLocks/>
          </p:cNvCxnSpPr>
          <p:nvPr/>
        </p:nvCxnSpPr>
        <p:spPr>
          <a:xfrm flipV="1">
            <a:off x="2708205" y="4331189"/>
            <a:ext cx="5348675" cy="509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32E5E4-74E1-8C68-1C8E-54D955FB4794}"/>
              </a:ext>
            </a:extLst>
          </p:cNvPr>
          <p:cNvSpPr txBox="1"/>
          <p:nvPr/>
        </p:nvSpPr>
        <p:spPr>
          <a:xfrm>
            <a:off x="8108201" y="4146523"/>
            <a:ext cx="72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9255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Golden Spiral? To find out, let's draw one. - Tumamoc Sketchbook">
            <a:extLst>
              <a:ext uri="{FF2B5EF4-FFF2-40B4-BE49-F238E27FC236}">
                <a16:creationId xmlns:a16="http://schemas.microsoft.com/office/drawing/2014/main" id="{247FC9A6-88B6-AF27-A005-5B150F54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0"/>
            <a:ext cx="79676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98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DB4A-57E1-9408-6718-53D0495D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*additionally, some languages/compilers** have "tail-call optimization,"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which would prevent a stack overflow for </a:t>
            </a: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sum(100000)</a:t>
            </a: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60000"/>
                    <a:lumOff val="40000"/>
                  </a:schemeClr>
                </a:solidFill>
              </a:rPr>
              <a:t>**Java is not one of these languages (as our demo showed)</a:t>
            </a:r>
          </a:p>
        </p:txBody>
      </p:sp>
    </p:spTree>
    <p:extLst>
      <p:ext uri="{BB962C8B-B14F-4D97-AF65-F5344CB8AC3E}">
        <p14:creationId xmlns:p14="http://schemas.microsoft.com/office/powerpoint/2010/main" val="4261071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604474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3F241-E69A-A9ED-D8B6-5EF4236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dynamic programming</a:t>
            </a:r>
            <a:r>
              <a:rPr lang="en-US"/>
              <a:t> is when you use the result of previous computation</a:t>
            </a:r>
            <a:br>
              <a:rPr lang="en-US"/>
            </a:br>
            <a:br>
              <a:rPr lang="en-US"/>
            </a:br>
            <a:r>
              <a:rPr lang="en-US"/>
              <a:t>(this is a squishy definition)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214188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5B7633E-7D90-7DE4-2823-2F219AF05AC5}"/>
              </a:ext>
            </a:extLst>
          </p:cNvPr>
          <p:cNvGrpSpPr/>
          <p:nvPr/>
        </p:nvGrpSpPr>
        <p:grpSpPr>
          <a:xfrm flipH="1">
            <a:off x="431800" y="1856954"/>
            <a:ext cx="8280400" cy="1429592"/>
            <a:chOff x="431781" y="1836267"/>
            <a:chExt cx="8463583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>
              <a:off x="4840475" y="2247693"/>
              <a:ext cx="1321222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>
              <a:off x="7107724" y="2236291"/>
              <a:ext cx="1016063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>
              <a:off x="886283" y="1994308"/>
              <a:ext cx="2564630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>
              <a:off x="7847957" y="2590689"/>
              <a:ext cx="643840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riangle 426">
              <a:extLst>
                <a:ext uri="{FF2B5EF4-FFF2-40B4-BE49-F238E27FC236}">
                  <a16:creationId xmlns:a16="http://schemas.microsoft.com/office/drawing/2014/main" id="{15553AFA-482D-1AF6-4AFD-6AFD325499A8}"/>
                </a:ext>
              </a:extLst>
            </p:cNvPr>
            <p:cNvSpPr/>
            <p:nvPr/>
          </p:nvSpPr>
          <p:spPr>
            <a:xfrm>
              <a:off x="2535746" y="2175133"/>
              <a:ext cx="1468234" cy="57618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riangle 427">
              <a:extLst>
                <a:ext uri="{FF2B5EF4-FFF2-40B4-BE49-F238E27FC236}">
                  <a16:creationId xmlns:a16="http://schemas.microsoft.com/office/drawing/2014/main" id="{82B3BEE4-D967-407D-EACB-F2259D4DC3CF}"/>
                </a:ext>
              </a:extLst>
            </p:cNvPr>
            <p:cNvSpPr/>
            <p:nvPr/>
          </p:nvSpPr>
          <p:spPr>
            <a:xfrm>
              <a:off x="482102" y="2329226"/>
              <a:ext cx="1223802" cy="291479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riangle 428">
              <a:extLst>
                <a:ext uri="{FF2B5EF4-FFF2-40B4-BE49-F238E27FC236}">
                  <a16:creationId xmlns:a16="http://schemas.microsoft.com/office/drawing/2014/main" id="{D1721A2C-58CD-5467-723B-16F4B2D9836B}"/>
                </a:ext>
              </a:extLst>
            </p:cNvPr>
            <p:cNvSpPr/>
            <p:nvPr/>
          </p:nvSpPr>
          <p:spPr>
            <a:xfrm>
              <a:off x="3311165" y="2556927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>
              <a:off x="7957760" y="2831081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>
              <a:off x="6619743" y="2579580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riangle 431">
              <a:extLst>
                <a:ext uri="{FF2B5EF4-FFF2-40B4-BE49-F238E27FC236}">
                  <a16:creationId xmlns:a16="http://schemas.microsoft.com/office/drawing/2014/main" id="{ED47A670-ACF7-9D88-27B2-B210EDADE09C}"/>
                </a:ext>
              </a:extLst>
            </p:cNvPr>
            <p:cNvSpPr/>
            <p:nvPr/>
          </p:nvSpPr>
          <p:spPr>
            <a:xfrm>
              <a:off x="5527071" y="2581649"/>
              <a:ext cx="937604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C2F0B66-377C-DEC0-4130-A6B596BC5DD9}"/>
                </a:ext>
              </a:extLst>
            </p:cNvPr>
            <p:cNvSpPr/>
            <p:nvPr/>
          </p:nvSpPr>
          <p:spPr>
            <a:xfrm>
              <a:off x="4811018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3FF8D5-382E-439E-EA12-C5D7BFCE0A11}"/>
                </a:ext>
              </a:extLst>
            </p:cNvPr>
            <p:cNvCxnSpPr>
              <a:cxnSpLocks/>
              <a:stCxn id="404" idx="3"/>
              <a:endCxn id="405" idx="0"/>
            </p:cNvCxnSpPr>
            <p:nvPr/>
          </p:nvCxnSpPr>
          <p:spPr>
            <a:xfrm flipH="1">
              <a:off x="5758649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4FBB9135-3DFB-A01A-E7B2-0F63D0FB78C0}"/>
                </a:ext>
              </a:extLst>
            </p:cNvPr>
            <p:cNvCxnSpPr>
              <a:cxnSpLocks/>
              <a:stCxn id="404" idx="5"/>
              <a:endCxn id="410" idx="0"/>
            </p:cNvCxnSpPr>
            <p:nvPr/>
          </p:nvCxnSpPr>
          <p:spPr>
            <a:xfrm>
              <a:off x="6117774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2C2C034-82A5-9171-8E36-38153098B51F}"/>
                </a:ext>
              </a:extLst>
            </p:cNvPr>
            <p:cNvSpPr/>
            <p:nvPr/>
          </p:nvSpPr>
          <p:spPr>
            <a:xfrm>
              <a:off x="5917334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9008CD1-779B-1DA7-1865-B7510115DA05}"/>
                </a:ext>
              </a:extLst>
            </p:cNvPr>
            <p:cNvSpPr/>
            <p:nvPr/>
          </p:nvSpPr>
          <p:spPr>
            <a:xfrm>
              <a:off x="5641234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258958D-AF94-2465-5A5A-366FC2C1D01D}"/>
                </a:ext>
              </a:extLst>
            </p:cNvPr>
            <p:cNvSpPr/>
            <p:nvPr/>
          </p:nvSpPr>
          <p:spPr>
            <a:xfrm>
              <a:off x="619343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>
              <a:off x="5354645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1B13822-9CD3-05FF-2310-F46E512C14C5}"/>
                </a:ext>
              </a:extLst>
            </p:cNvPr>
            <p:cNvCxnSpPr>
              <a:cxnSpLocks/>
              <a:stCxn id="415" idx="3"/>
              <a:endCxn id="391" idx="7"/>
            </p:cNvCxnSpPr>
            <p:nvPr/>
          </p:nvCxnSpPr>
          <p:spPr>
            <a:xfrm flipH="1">
              <a:off x="5011458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EC2F262E-2B4D-391C-83E2-053177DA2A32}"/>
                </a:ext>
              </a:extLst>
            </p:cNvPr>
            <p:cNvCxnSpPr>
              <a:cxnSpLocks/>
              <a:stCxn id="415" idx="5"/>
              <a:endCxn id="404" idx="1"/>
            </p:cNvCxnSpPr>
            <p:nvPr/>
          </p:nvCxnSpPr>
          <p:spPr>
            <a:xfrm>
              <a:off x="5555085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322C02C2-32B6-8222-825F-0DA4D896DF18}"/>
                </a:ext>
              </a:extLst>
            </p:cNvPr>
            <p:cNvCxnSpPr>
              <a:cxnSpLocks/>
              <a:stCxn id="362" idx="3"/>
              <a:endCxn id="363" idx="0"/>
            </p:cNvCxnSpPr>
            <p:nvPr/>
          </p:nvCxnSpPr>
          <p:spPr>
            <a:xfrm flipH="1">
              <a:off x="6820851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C0C13C64-BA25-E747-802C-8B25C66A12A2}"/>
                </a:ext>
              </a:extLst>
            </p:cNvPr>
            <p:cNvCxnSpPr>
              <a:cxnSpLocks/>
              <a:stCxn id="362" idx="5"/>
              <a:endCxn id="368" idx="0"/>
            </p:cNvCxnSpPr>
            <p:nvPr/>
          </p:nvCxnSpPr>
          <p:spPr>
            <a:xfrm>
              <a:off x="7179976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>
              <a:off x="6979536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CDFBB29-62D3-E3E1-7253-86AC13A1A0EA}"/>
                </a:ext>
              </a:extLst>
            </p:cNvPr>
            <p:cNvSpPr/>
            <p:nvPr/>
          </p:nvSpPr>
          <p:spPr>
            <a:xfrm>
              <a:off x="670343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5C0237-D75E-C9D7-A6EB-22FE7647FC99}"/>
                </a:ext>
              </a:extLst>
            </p:cNvPr>
            <p:cNvSpPr/>
            <p:nvPr/>
          </p:nvSpPr>
          <p:spPr>
            <a:xfrm>
              <a:off x="7255637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 flipH="1">
              <a:off x="7927167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>
              <a:off x="8286292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>
              <a:off x="8085852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>
              <a:off x="7809752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>
              <a:off x="8361953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 flipH="1">
              <a:off x="8330411" y="2971973"/>
              <a:ext cx="65932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>
              <a:off x="8562393" y="2971973"/>
              <a:ext cx="44118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>
              <a:off x="82129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>
              <a:off x="8489096" y="3073557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>
              <a:off x="7523163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 flipH="1">
              <a:off x="7179976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>
              <a:off x="7723603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>
              <a:off x="6426328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 flipH="1">
              <a:off x="5555085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>
              <a:off x="6661158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E2B8A87-C1F3-56E1-86EA-DC43206820F4}"/>
                </a:ext>
              </a:extLst>
            </p:cNvPr>
            <p:cNvSpPr/>
            <p:nvPr/>
          </p:nvSpPr>
          <p:spPr>
            <a:xfrm>
              <a:off x="431781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A244CC7-E422-95DD-B404-2C107982B3A2}"/>
                </a:ext>
              </a:extLst>
            </p:cNvPr>
            <p:cNvSpPr/>
            <p:nvPr/>
          </p:nvSpPr>
          <p:spPr>
            <a:xfrm>
              <a:off x="1538097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4D642D58-8941-4800-1691-E0DB1C18E880}"/>
                </a:ext>
              </a:extLst>
            </p:cNvPr>
            <p:cNvSpPr/>
            <p:nvPr/>
          </p:nvSpPr>
          <p:spPr>
            <a:xfrm>
              <a:off x="975408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1D33F969-9522-1111-BA2C-BE862BE14B77}"/>
                </a:ext>
              </a:extLst>
            </p:cNvPr>
            <p:cNvCxnSpPr>
              <a:cxnSpLocks/>
              <a:stCxn id="352" idx="3"/>
              <a:endCxn id="328" idx="7"/>
            </p:cNvCxnSpPr>
            <p:nvPr/>
          </p:nvCxnSpPr>
          <p:spPr>
            <a:xfrm flipH="1">
              <a:off x="632221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F2AAF18D-61BD-215C-86F0-B9EA9AE4EDF0}"/>
                </a:ext>
              </a:extLst>
            </p:cNvPr>
            <p:cNvCxnSpPr>
              <a:cxnSpLocks/>
              <a:stCxn id="352" idx="5"/>
              <a:endCxn id="341" idx="1"/>
            </p:cNvCxnSpPr>
            <p:nvPr/>
          </p:nvCxnSpPr>
          <p:spPr>
            <a:xfrm>
              <a:off x="1175848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920831E-AC63-A057-1B06-292400790115}"/>
                </a:ext>
              </a:extLst>
            </p:cNvPr>
            <p:cNvSpPr/>
            <p:nvPr/>
          </p:nvSpPr>
          <p:spPr>
            <a:xfrm>
              <a:off x="2600299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939CBE1A-C4EA-5177-6938-C9180CBE2FAA}"/>
                </a:ext>
              </a:extLst>
            </p:cNvPr>
            <p:cNvCxnSpPr>
              <a:cxnSpLocks/>
              <a:stCxn id="312" idx="3"/>
              <a:endCxn id="313" idx="0"/>
            </p:cNvCxnSpPr>
            <p:nvPr/>
          </p:nvCxnSpPr>
          <p:spPr>
            <a:xfrm flipH="1">
              <a:off x="3547930" y="2723156"/>
              <a:ext cx="193075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6D1849DB-3E48-72FB-51CD-F2B7BC4C072A}"/>
                </a:ext>
              </a:extLst>
            </p:cNvPr>
            <p:cNvCxnSpPr>
              <a:cxnSpLocks/>
              <a:stCxn id="312" idx="5"/>
              <a:endCxn id="318" idx="0"/>
            </p:cNvCxnSpPr>
            <p:nvPr/>
          </p:nvCxnSpPr>
          <p:spPr>
            <a:xfrm>
              <a:off x="3907055" y="2723156"/>
              <a:ext cx="19307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F273096-B28F-C05F-4E55-7191D18FDE01}"/>
                </a:ext>
              </a:extLst>
            </p:cNvPr>
            <p:cNvSpPr/>
            <p:nvPr/>
          </p:nvSpPr>
          <p:spPr>
            <a:xfrm>
              <a:off x="3706615" y="2559016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9422996-1B36-951B-4A2E-C17F39C77D0C}"/>
                </a:ext>
              </a:extLst>
            </p:cNvPr>
            <p:cNvSpPr/>
            <p:nvPr/>
          </p:nvSpPr>
          <p:spPr>
            <a:xfrm>
              <a:off x="3430515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240963A3-A27B-5597-BE2B-5871143E664A}"/>
                </a:ext>
              </a:extLst>
            </p:cNvPr>
            <p:cNvSpPr/>
            <p:nvPr/>
          </p:nvSpPr>
          <p:spPr>
            <a:xfrm>
              <a:off x="3982716" y="2807833"/>
              <a:ext cx="234830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CD28F0D7-8D7F-840E-2B79-238E8551FACB}"/>
                </a:ext>
              </a:extLst>
            </p:cNvPr>
            <p:cNvSpPr/>
            <p:nvPr/>
          </p:nvSpPr>
          <p:spPr>
            <a:xfrm>
              <a:off x="3143926" y="2311350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4F89D8CE-15DB-4048-68D1-33D4671C917A}"/>
                </a:ext>
              </a:extLst>
            </p:cNvPr>
            <p:cNvCxnSpPr>
              <a:cxnSpLocks/>
              <a:stCxn id="323" idx="3"/>
              <a:endCxn id="299" idx="7"/>
            </p:cNvCxnSpPr>
            <p:nvPr/>
          </p:nvCxnSpPr>
          <p:spPr>
            <a:xfrm flipH="1">
              <a:off x="2800739" y="2474966"/>
              <a:ext cx="377577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262E227A-0F2C-EFF3-8B7F-961C43AE70CB}"/>
                </a:ext>
              </a:extLst>
            </p:cNvPr>
            <p:cNvCxnSpPr>
              <a:cxnSpLocks/>
              <a:stCxn id="323" idx="5"/>
              <a:endCxn id="312" idx="1"/>
            </p:cNvCxnSpPr>
            <p:nvPr/>
          </p:nvCxnSpPr>
          <p:spPr>
            <a:xfrm>
              <a:off x="3344366" y="2474966"/>
              <a:ext cx="396639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>
              <a:off x="2047091" y="2068789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6027523-EB76-5483-ACC5-08EEDF61C793}"/>
                </a:ext>
              </a:extLst>
            </p:cNvPr>
            <p:cNvCxnSpPr>
              <a:cxnSpLocks/>
              <a:stCxn id="294" idx="2"/>
              <a:endCxn id="352" idx="7"/>
            </p:cNvCxnSpPr>
            <p:nvPr/>
          </p:nvCxnSpPr>
          <p:spPr>
            <a:xfrm flipH="1">
              <a:off x="1175848" y="2164633"/>
              <a:ext cx="871243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957E6654-FC69-9460-1B78-7169C6E41A0B}"/>
                </a:ext>
              </a:extLst>
            </p:cNvPr>
            <p:cNvCxnSpPr>
              <a:cxnSpLocks/>
              <a:stCxn id="294" idx="6"/>
              <a:endCxn id="323" idx="2"/>
            </p:cNvCxnSpPr>
            <p:nvPr/>
          </p:nvCxnSpPr>
          <p:spPr>
            <a:xfrm>
              <a:off x="2281921" y="2164633"/>
              <a:ext cx="862005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>
              <a:off x="4248769" y="1836267"/>
              <a:ext cx="234830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 flipH="1">
              <a:off x="2247531" y="1932111"/>
              <a:ext cx="2001238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>
              <a:off x="4483599" y="1932111"/>
              <a:ext cx="1977119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6640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52855D-E997-9E6D-433D-2F0A5AB33F75}"/>
              </a:ext>
            </a:extLst>
          </p:cNvPr>
          <p:cNvGrpSpPr/>
          <p:nvPr/>
        </p:nvGrpSpPr>
        <p:grpSpPr>
          <a:xfrm>
            <a:off x="431800" y="1856954"/>
            <a:ext cx="7835735" cy="1429592"/>
            <a:chOff x="431800" y="1856954"/>
            <a:chExt cx="7835735" cy="1429592"/>
          </a:xfrm>
        </p:grpSpPr>
        <p:sp>
          <p:nvSpPr>
            <p:cNvPr id="426" name="Triangle 425">
              <a:extLst>
                <a:ext uri="{FF2B5EF4-FFF2-40B4-BE49-F238E27FC236}">
                  <a16:creationId xmlns:a16="http://schemas.microsoft.com/office/drawing/2014/main" id="{D42C7966-13BD-2BE9-E984-8F4F4234CF9B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riangle 421">
              <a:extLst>
                <a:ext uri="{FF2B5EF4-FFF2-40B4-BE49-F238E27FC236}">
                  <a16:creationId xmlns:a16="http://schemas.microsoft.com/office/drawing/2014/main" id="{56A1399B-6CF7-3734-B809-43F8863644C3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Triangle 420">
              <a:extLst>
                <a:ext uri="{FF2B5EF4-FFF2-40B4-BE49-F238E27FC236}">
                  <a16:creationId xmlns:a16="http://schemas.microsoft.com/office/drawing/2014/main" id="{5E3D5604-621F-2A63-D76C-E04DA084268D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riangle 422">
              <a:extLst>
                <a:ext uri="{FF2B5EF4-FFF2-40B4-BE49-F238E27FC236}">
                  <a16:creationId xmlns:a16="http://schemas.microsoft.com/office/drawing/2014/main" id="{D326572A-7925-37DE-0C50-D57A1BE55615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riangle 429">
              <a:extLst>
                <a:ext uri="{FF2B5EF4-FFF2-40B4-BE49-F238E27FC236}">
                  <a16:creationId xmlns:a16="http://schemas.microsoft.com/office/drawing/2014/main" id="{4342922F-4B51-0131-E553-90835DD6ABB2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Triangle 430">
              <a:extLst>
                <a:ext uri="{FF2B5EF4-FFF2-40B4-BE49-F238E27FC236}">
                  <a16:creationId xmlns:a16="http://schemas.microsoft.com/office/drawing/2014/main" id="{F909B4D2-6717-1ADC-3579-66299176A16A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B623AD3-8F5B-EDF9-4676-52AAD8CA9BCD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FB7A2EC-5A42-9A8B-F8D3-BFAB3BFC70FD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96CE504A-01D2-C3D6-F2D9-9BBEAA433D94}"/>
                </a:ext>
              </a:extLst>
            </p:cNvPr>
            <p:cNvCxnSpPr>
              <a:cxnSpLocks/>
              <a:stCxn id="375" idx="3"/>
              <a:endCxn id="376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EF9C7A2-27FC-C437-B292-48A2C3738C54}"/>
                </a:ext>
              </a:extLst>
            </p:cNvPr>
            <p:cNvCxnSpPr>
              <a:cxnSpLocks/>
              <a:stCxn id="375" idx="5"/>
              <a:endCxn id="381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AB7846A4-82E2-4F2B-E69C-9B2B478A5E25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4251BE5-6729-E5D9-1726-027BEA5DDF6E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56FF9BE-6871-689F-444B-56C7A125285A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C0B0137-4B1D-655A-8470-D7257C694B7B}"/>
                </a:ext>
              </a:extLst>
            </p:cNvPr>
            <p:cNvCxnSpPr>
              <a:cxnSpLocks/>
              <a:stCxn id="381" idx="3"/>
              <a:endCxn id="384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6D32052C-F3DD-C27E-DA95-F7F127666886}"/>
                </a:ext>
              </a:extLst>
            </p:cNvPr>
            <p:cNvCxnSpPr>
              <a:cxnSpLocks/>
              <a:stCxn id="381" idx="5"/>
              <a:endCxn id="385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997EE41-D902-FEC5-A03C-D8E260FBE56F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C9F9439-6626-AF62-7033-D8AEAB535646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41DC9B37-5340-ACE5-CB40-2D4F136F98AC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76616F5E-2903-B00C-688B-5F0FC17F8BFB}"/>
                </a:ext>
              </a:extLst>
            </p:cNvPr>
            <p:cNvCxnSpPr>
              <a:cxnSpLocks/>
              <a:stCxn id="386" idx="3"/>
              <a:endCxn id="362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65EFABB9-F33E-87D9-86F1-964A564FB28B}"/>
                </a:ext>
              </a:extLst>
            </p:cNvPr>
            <p:cNvCxnSpPr>
              <a:cxnSpLocks/>
              <a:stCxn id="386" idx="5"/>
              <a:endCxn id="375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F255A14-521D-E590-E6B7-8F5B1DFD5105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3F7BCFFA-DE92-F42E-E46E-627A2DB27D1D}"/>
                </a:ext>
              </a:extLst>
            </p:cNvPr>
            <p:cNvCxnSpPr>
              <a:cxnSpLocks/>
              <a:stCxn id="357" idx="2"/>
              <a:endCxn id="415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51FA196-D8CD-A351-3D2D-D7B02184D380}"/>
                </a:ext>
              </a:extLst>
            </p:cNvPr>
            <p:cNvCxnSpPr>
              <a:cxnSpLocks/>
              <a:stCxn id="357" idx="6"/>
              <a:endCxn id="386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7BF17D-C975-A1E6-47A1-AB9E2221B242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8A8C599-94F3-75C4-B37F-CB45F54EC305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FC0C8B8-8B60-E3C0-06BB-F1A15F2BCBDF}"/>
                </a:ext>
              </a:extLst>
            </p:cNvPr>
            <p:cNvCxnSpPr>
              <a:cxnSpLocks/>
              <a:stCxn id="287" idx="2"/>
              <a:endCxn id="294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7B456611-8C63-3BA6-A5EF-D8C3E3F11FD7}"/>
                </a:ext>
              </a:extLst>
            </p:cNvPr>
            <p:cNvCxnSpPr>
              <a:cxnSpLocks/>
              <a:stCxn id="287" idx="6"/>
              <a:endCxn id="357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64482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's That Pokemon - Pink Blob Edition | Quiz | Outcyders">
            <a:extLst>
              <a:ext uri="{FF2B5EF4-FFF2-40B4-BE49-F238E27FC236}">
                <a16:creationId xmlns:a16="http://schemas.microsoft.com/office/drawing/2014/main" id="{FE33DF3F-D527-33E1-B994-66204336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2" y="275518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20EC16-CF4B-C207-080E-3640FF8F45CE}"/>
              </a:ext>
            </a:extLst>
          </p:cNvPr>
          <p:cNvSpPr txBox="1"/>
          <p:nvPr/>
        </p:nvSpPr>
        <p:spPr>
          <a:xfrm>
            <a:off x="5122989" y="1786343"/>
            <a:ext cx="3434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🧠 who's that</a:t>
            </a:r>
          </a:p>
          <a:p>
            <a:r>
              <a:rPr lang="en-US" sz="3200">
                <a:solidFill>
                  <a:srgbClr val="F80B8D"/>
                </a:solidFill>
                <a:latin typeface="Comic Sans MS" panose="030F0902030302020204" pitchFamily="66" charset="0"/>
              </a:rPr>
              <a:t>big O runtime?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219FE0-A2D8-56B1-DD53-EB3D5C18B337}"/>
              </a:ext>
            </a:extLst>
          </p:cNvPr>
          <p:cNvGrpSpPr/>
          <p:nvPr/>
        </p:nvGrpSpPr>
        <p:grpSpPr>
          <a:xfrm>
            <a:off x="103144" y="356751"/>
            <a:ext cx="7835735" cy="1429592"/>
            <a:chOff x="431800" y="1856954"/>
            <a:chExt cx="7835735" cy="142959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AC273B2-D010-75F6-0188-38036D88A41F}"/>
                </a:ext>
              </a:extLst>
            </p:cNvPr>
            <p:cNvSpPr/>
            <p:nvPr/>
          </p:nvSpPr>
          <p:spPr>
            <a:xfrm flipH="1">
              <a:off x="3106300" y="2268380"/>
              <a:ext cx="1292626" cy="46194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8F502F67-49D7-46A4-C53F-E517531CA209}"/>
                </a:ext>
              </a:extLst>
            </p:cNvPr>
            <p:cNvSpPr/>
            <p:nvPr/>
          </p:nvSpPr>
          <p:spPr>
            <a:xfrm flipH="1">
              <a:off x="1186677" y="2256978"/>
              <a:ext cx="994072" cy="46126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B7B817E-13C0-99F7-A2B0-69269E00EF84}"/>
                </a:ext>
              </a:extLst>
            </p:cNvPr>
            <p:cNvSpPr/>
            <p:nvPr/>
          </p:nvSpPr>
          <p:spPr>
            <a:xfrm flipH="1">
              <a:off x="5758413" y="2014995"/>
              <a:ext cx="2509122" cy="39726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D1481CE-7790-70AD-FAFD-C9C37CF674C9}"/>
                </a:ext>
              </a:extLst>
            </p:cNvPr>
            <p:cNvSpPr/>
            <p:nvPr/>
          </p:nvSpPr>
          <p:spPr>
            <a:xfrm flipH="1">
              <a:off x="826632" y="2611376"/>
              <a:ext cx="629905" cy="330172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476DC7D5-75D1-997F-1B81-3975B4A97EF6}"/>
                </a:ext>
              </a:extLst>
            </p:cNvPr>
            <p:cNvSpPr/>
            <p:nvPr/>
          </p:nvSpPr>
          <p:spPr>
            <a:xfrm flipH="1">
              <a:off x="431800" y="2851768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BD181EFE-AFC4-EAD7-3200-FEA3F5D44F1D}"/>
                </a:ext>
              </a:extLst>
            </p:cNvPr>
            <p:cNvSpPr/>
            <p:nvPr/>
          </p:nvSpPr>
          <p:spPr>
            <a:xfrm flipH="1">
              <a:off x="1740857" y="2600267"/>
              <a:ext cx="917311" cy="371828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1FFDCA-8F5F-E686-792C-7DDA4057D117}"/>
                </a:ext>
              </a:extLst>
            </p:cNvPr>
            <p:cNvSpPr/>
            <p:nvPr/>
          </p:nvSpPr>
          <p:spPr>
            <a:xfrm flipH="1">
              <a:off x="3666137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95BF1E-1079-B781-F06F-0A7B457F23B2}"/>
                </a:ext>
              </a:extLst>
            </p:cNvPr>
            <p:cNvSpPr/>
            <p:nvPr/>
          </p:nvSpPr>
          <p:spPr>
            <a:xfrm flipH="1">
              <a:off x="2076415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0338E4-FD7D-7A8F-7106-3440D0482A9F}"/>
                </a:ext>
              </a:extLst>
            </p:cNvPr>
            <p:cNvCxnSpPr>
              <a:cxnSpLocks/>
              <a:stCxn id="67" idx="3"/>
              <a:endCxn id="75" idx="0"/>
            </p:cNvCxnSpPr>
            <p:nvPr/>
          </p:nvCxnSpPr>
          <p:spPr>
            <a:xfrm>
              <a:off x="1190146" y="2743843"/>
              <a:ext cx="188896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86C1E77-5453-56F3-66A0-50A0B38ADDAB}"/>
                </a:ext>
              </a:extLst>
            </p:cNvPr>
            <p:cNvCxnSpPr>
              <a:cxnSpLocks/>
              <a:stCxn id="67" idx="5"/>
              <a:endCxn id="76" idx="0"/>
            </p:cNvCxnSpPr>
            <p:nvPr/>
          </p:nvCxnSpPr>
          <p:spPr>
            <a:xfrm flipH="1">
              <a:off x="838792" y="2743843"/>
              <a:ext cx="188897" cy="8467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2F04F8-1365-6D74-5643-B8DB9A1D3B2B}"/>
                </a:ext>
              </a:extLst>
            </p:cNvPr>
            <p:cNvSpPr/>
            <p:nvPr/>
          </p:nvSpPr>
          <p:spPr>
            <a:xfrm flipH="1">
              <a:off x="994044" y="2579703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3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80C7C6-2FCC-A476-E4D7-2852F63CC229}"/>
                </a:ext>
              </a:extLst>
            </p:cNvPr>
            <p:cNvSpPr/>
            <p:nvPr/>
          </p:nvSpPr>
          <p:spPr>
            <a:xfrm flipH="1">
              <a:off x="1264168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658961-31E5-8630-AA96-3265166121CC}"/>
                </a:ext>
              </a:extLst>
            </p:cNvPr>
            <p:cNvSpPr/>
            <p:nvPr/>
          </p:nvSpPr>
          <p:spPr>
            <a:xfrm flipH="1">
              <a:off x="723919" y="2828520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2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CCF044B-F6C4-0E42-1046-35EABBA15F62}"/>
                </a:ext>
              </a:extLst>
            </p:cNvPr>
            <p:cNvCxnSpPr>
              <a:cxnSpLocks/>
              <a:stCxn id="76" idx="3"/>
              <a:endCxn id="79" idx="0"/>
            </p:cNvCxnSpPr>
            <p:nvPr/>
          </p:nvCxnSpPr>
          <p:spPr>
            <a:xfrm>
              <a:off x="920020" y="2992660"/>
              <a:ext cx="64505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7DCC3BC-6D2B-3710-20EE-5DAFE5164721}"/>
                </a:ext>
              </a:extLst>
            </p:cNvPr>
            <p:cNvCxnSpPr>
              <a:cxnSpLocks/>
              <a:stCxn id="76" idx="5"/>
              <a:endCxn id="80" idx="0"/>
            </p:cNvCxnSpPr>
            <p:nvPr/>
          </p:nvCxnSpPr>
          <p:spPr>
            <a:xfrm flipH="1">
              <a:off x="714401" y="2992660"/>
              <a:ext cx="43163" cy="10158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FA809D7-AFF2-D8C9-5801-A4A946E5270B}"/>
                </a:ext>
              </a:extLst>
            </p:cNvPr>
            <p:cNvSpPr/>
            <p:nvPr/>
          </p:nvSpPr>
          <p:spPr>
            <a:xfrm flipH="1">
              <a:off x="869652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0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315D60F-C127-80E7-2766-7F7F873A8F43}"/>
                </a:ext>
              </a:extLst>
            </p:cNvPr>
            <p:cNvSpPr/>
            <p:nvPr/>
          </p:nvSpPr>
          <p:spPr>
            <a:xfrm flipH="1">
              <a:off x="599527" y="3094244"/>
              <a:ext cx="229747" cy="192302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1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E25CD50-D59F-D757-9DE0-082F9B50FE79}"/>
                </a:ext>
              </a:extLst>
            </p:cNvPr>
            <p:cNvSpPr/>
            <p:nvPr/>
          </p:nvSpPr>
          <p:spPr>
            <a:xfrm flipH="1">
              <a:off x="1544554" y="2332037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7797B-4617-E162-3E81-09C103BD7353}"/>
                </a:ext>
              </a:extLst>
            </p:cNvPr>
            <p:cNvCxnSpPr>
              <a:cxnSpLocks/>
              <a:stCxn id="81" idx="3"/>
              <a:endCxn id="48" idx="7"/>
            </p:cNvCxnSpPr>
            <p:nvPr/>
          </p:nvCxnSpPr>
          <p:spPr>
            <a:xfrm>
              <a:off x="1740656" y="2495653"/>
              <a:ext cx="369405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7098554-F3C5-3DD4-38B2-D2A349009358}"/>
                </a:ext>
              </a:extLst>
            </p:cNvPr>
            <p:cNvCxnSpPr>
              <a:cxnSpLocks/>
              <a:stCxn id="81" idx="5"/>
              <a:endCxn id="67" idx="1"/>
            </p:cNvCxnSpPr>
            <p:nvPr/>
          </p:nvCxnSpPr>
          <p:spPr>
            <a:xfrm flipH="1">
              <a:off x="1190146" y="2495653"/>
              <a:ext cx="388054" cy="11221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394C42-7F72-8232-903B-DFB8F1D01402}"/>
                </a:ext>
              </a:extLst>
            </p:cNvPr>
            <p:cNvSpPr/>
            <p:nvPr/>
          </p:nvSpPr>
          <p:spPr>
            <a:xfrm flipH="1">
              <a:off x="2617650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5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404D5C5-2772-7CFA-45F2-7C125D21D370}"/>
                </a:ext>
              </a:extLst>
            </p:cNvPr>
            <p:cNvCxnSpPr>
              <a:cxnSpLocks/>
              <a:stCxn id="84" idx="2"/>
              <a:endCxn id="38" idx="7"/>
            </p:cNvCxnSpPr>
            <p:nvPr/>
          </p:nvCxnSpPr>
          <p:spPr>
            <a:xfrm>
              <a:off x="2847397" y="2185320"/>
              <a:ext cx="852386" cy="17478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D38DB7B-6DDA-FBB9-BD85-1FE89D8FE64B}"/>
                </a:ext>
              </a:extLst>
            </p:cNvPr>
            <p:cNvCxnSpPr>
              <a:cxnSpLocks/>
              <a:stCxn id="84" idx="6"/>
              <a:endCxn id="81" idx="2"/>
            </p:cNvCxnSpPr>
            <p:nvPr/>
          </p:nvCxnSpPr>
          <p:spPr>
            <a:xfrm flipH="1">
              <a:off x="1774302" y="2185320"/>
              <a:ext cx="843348" cy="24256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3DD1819-A41D-F9D8-8953-E06EF86686CB}"/>
                </a:ext>
              </a:extLst>
            </p:cNvPr>
            <p:cNvSpPr/>
            <p:nvPr/>
          </p:nvSpPr>
          <p:spPr>
            <a:xfrm flipH="1">
              <a:off x="6902104" y="2089476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lang="en-US" sz="1400" kern="0" baseline="-25000">
                  <a:latin typeface="Segoe UI Emoji"/>
                </a:rPr>
                <a:t>4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6B03836-8AC6-8E56-8E2E-D3714ADD9E93}"/>
                </a:ext>
              </a:extLst>
            </p:cNvPr>
            <p:cNvSpPr/>
            <p:nvPr/>
          </p:nvSpPr>
          <p:spPr>
            <a:xfrm flipH="1">
              <a:off x="4748078" y="1856954"/>
              <a:ext cx="229747" cy="191688"/>
            </a:xfrm>
            <a:prstGeom prst="ellipse">
              <a:avLst/>
            </a:prstGeom>
            <a:noFill/>
            <a:ln w="28575" cap="flat" cmpd="sng" algn="ctr">
              <a:noFill/>
              <a:prstDash val="solid"/>
              <a:miter lim="800000"/>
              <a:tailEnd w="sm" len="sm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F</a:t>
              </a:r>
              <a:r>
                <a:rPr kumimoji="0" lang="en-US" sz="14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6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8C6753E-168F-FF5D-1D10-5889A8B925DA}"/>
                </a:ext>
              </a:extLst>
            </p:cNvPr>
            <p:cNvCxnSpPr>
              <a:cxnSpLocks/>
              <a:stCxn id="88" idx="2"/>
              <a:endCxn id="87" idx="7"/>
            </p:cNvCxnSpPr>
            <p:nvPr/>
          </p:nvCxnSpPr>
          <p:spPr>
            <a:xfrm>
              <a:off x="4977826" y="1952798"/>
              <a:ext cx="1957924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F7AA28A-D3BD-6AB4-BC56-8F65F47DA85E}"/>
                </a:ext>
              </a:extLst>
            </p:cNvPr>
            <p:cNvCxnSpPr>
              <a:cxnSpLocks/>
              <a:stCxn id="88" idx="6"/>
              <a:endCxn id="84" idx="1"/>
            </p:cNvCxnSpPr>
            <p:nvPr/>
          </p:nvCxnSpPr>
          <p:spPr>
            <a:xfrm flipH="1">
              <a:off x="2813751" y="1952798"/>
              <a:ext cx="1934327" cy="1647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85214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73CD-893D-0ECE-E806-32504DFB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🙂👍</a:t>
            </a:r>
          </a:p>
        </p:txBody>
      </p:sp>
    </p:spTree>
    <p:extLst>
      <p:ext uri="{BB962C8B-B14F-4D97-AF65-F5344CB8AC3E}">
        <p14:creationId xmlns:p14="http://schemas.microsoft.com/office/powerpoint/2010/main" val="3494103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9EC8-A831-3537-1126-6A5BBDCA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2ECFF-9F8B-B07F-0C11-DC79D348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memoization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4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8C76D-5194-FC5C-680F-DCA16E63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err="1"/>
              <a:t>memoization</a:t>
            </a:r>
            <a:r>
              <a:rPr lang="en-US" sz="4000"/>
              <a:t> means storing the results of previous functions calls, so we don't have to repeat work when the function is called again</a:t>
            </a:r>
          </a:p>
        </p:txBody>
      </p:sp>
    </p:spTree>
    <p:extLst>
      <p:ext uri="{BB962C8B-B14F-4D97-AF65-F5344CB8AC3E}">
        <p14:creationId xmlns:p14="http://schemas.microsoft.com/office/powerpoint/2010/main" val="297602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071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819239"/>
            <a:ext cx="8229600" cy="4324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latin typeface="Menlo" panose="020B0609030804020204" pitchFamily="49" charset="0"/>
              </a:rPr>
              <a:t> HashMap&lt;Long, Long&gt; </a:t>
            </a:r>
            <a:r>
              <a:rPr lang="en-US" sz="11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100">
                <a:latin typeface="Menlo" panose="020B0609030804020204" pitchFamily="49" charset="0"/>
              </a:rPr>
              <a:t> =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>
                <a:latin typeface="Menlo" panose="020B0609030804020204" pitchFamily="49" charset="0"/>
              </a:rPr>
              <a:t> HashMap&lt;&gt;();</a:t>
            </a:r>
          </a:p>
          <a:p>
            <a:endParaRPr lang="en-US" sz="11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solidFill>
                  <a:srgbClr val="000000"/>
                </a:solidFill>
                <a:latin typeface="Menlo" panose="020B0609030804020204" pitchFamily="49" charset="0"/>
              </a:rPr>
              <a:t> k) { 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100" b="1">
                <a:solidFill>
                  <a:srgbClr val="3F7F5F"/>
                </a:solidFill>
                <a:latin typeface="Menlo" panose="020B0609030804020204" pitchFamily="49" charset="0"/>
              </a:rPr>
              <a:t>NOTE:</a:t>
            </a:r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long is an integer type</a:t>
            </a:r>
          </a:p>
          <a:p>
            <a:r>
              <a:rPr lang="en-US" sz="1100">
                <a:solidFill>
                  <a:srgbClr val="3F7F5F"/>
                </a:solidFill>
                <a:latin typeface="Menlo" panose="020B0609030804020204" pitchFamily="49" charset="0"/>
              </a:rPr>
              <a:t>                                  //       that can store larger numbers than int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0)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0; }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(k == 1) {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1;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Fkm1;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- 1))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Fkm1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- 1);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- 1, Fkm1);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</a:p>
          <a:p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100">
                <a:latin typeface="Menlo" panose="020B0609030804020204" pitchFamily="49" charset="0"/>
              </a:rPr>
              <a:t> Fkm2;</a:t>
            </a: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sz="1100">
                <a:latin typeface="Menlo" panose="020B0609030804020204" pitchFamily="49" charset="0"/>
              </a:rPr>
              <a:t> (</a:t>
            </a:r>
            <a:r>
              <a:rPr lang="en-US" sz="1100" err="1">
                <a:latin typeface="Menlo" panose="020B0609030804020204" pitchFamily="49" charset="0"/>
              </a:rPr>
              <a:t>table.containsKey</a:t>
            </a:r>
            <a:r>
              <a:rPr lang="en-US" sz="1100">
                <a:latin typeface="Menlo" panose="020B0609030804020204" pitchFamily="49" charset="0"/>
              </a:rPr>
              <a:t>(k - 2))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latin typeface="Menlo" panose="020B0609030804020204" pitchFamily="49" charset="0"/>
              </a:rPr>
              <a:t>table.get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}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100">
                <a:latin typeface="Menlo" panose="020B0609030804020204" pitchFamily="49" charset="0"/>
              </a:rPr>
              <a:t> {</a:t>
            </a:r>
          </a:p>
          <a:p>
            <a:r>
              <a:rPr lang="en-US" sz="1100">
                <a:latin typeface="Menlo" panose="020B0609030804020204" pitchFamily="49" charset="0"/>
              </a:rPr>
              <a:t>        Fkm2 = </a:t>
            </a:r>
            <a:r>
              <a:rPr lang="en-US" sz="1100" err="1">
                <a:solidFill>
                  <a:srgbClr val="000000"/>
                </a:solidFill>
                <a:latin typeface="Menlo" panose="020B0609030804020204" pitchFamily="49" charset="0"/>
              </a:rPr>
              <a:t>memoizedFib</a:t>
            </a:r>
            <a:r>
              <a:rPr lang="en-US" sz="1100">
                <a:latin typeface="Menlo" panose="020B0609030804020204" pitchFamily="49" charset="0"/>
              </a:rPr>
              <a:t>(k - 2);</a:t>
            </a:r>
          </a:p>
          <a:p>
            <a:r>
              <a:rPr lang="en-US" sz="1100">
                <a:latin typeface="Menlo" panose="020B0609030804020204" pitchFamily="49" charset="0"/>
              </a:rPr>
              <a:t>        </a:t>
            </a:r>
            <a:r>
              <a:rPr lang="en-US" sz="1100" err="1">
                <a:latin typeface="Menlo" panose="020B0609030804020204" pitchFamily="49" charset="0"/>
              </a:rPr>
              <a:t>table.put</a:t>
            </a:r>
            <a:r>
              <a:rPr lang="en-US" sz="1100">
                <a:latin typeface="Menlo" panose="020B0609030804020204" pitchFamily="49" charset="0"/>
              </a:rPr>
              <a:t>(k - 2, Fkm2);</a:t>
            </a:r>
          </a:p>
          <a:p>
            <a:r>
              <a:rPr lang="en-US" sz="1100">
                <a:latin typeface="Menlo" panose="020B0609030804020204" pitchFamily="49" charset="0"/>
              </a:rPr>
              <a:t>    }</a:t>
            </a:r>
            <a:br>
              <a:rPr lang="en-US" sz="1100">
                <a:latin typeface="Menlo" panose="020B0609030804020204" pitchFamily="49" charset="0"/>
              </a:rPr>
            </a:br>
            <a:endParaRPr lang="en-US" sz="1100">
              <a:latin typeface="Menlo" panose="020B0609030804020204" pitchFamily="49" charset="0"/>
            </a:endParaRPr>
          </a:p>
          <a:p>
            <a:r>
              <a:rPr lang="en-US" sz="1100">
                <a:latin typeface="Menlo" panose="020B0609030804020204" pitchFamily="49" charset="0"/>
              </a:rPr>
              <a:t>    </a:t>
            </a:r>
            <a:r>
              <a:rPr lang="en-US" sz="11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100">
                <a:latin typeface="Menlo" panose="020B0609030804020204" pitchFamily="49" charset="0"/>
              </a:rPr>
              <a:t> Fkm1 + Fkm2;</a:t>
            </a:r>
          </a:p>
          <a:p>
            <a:r>
              <a:rPr lang="en-US" sz="1100" u="sng">
                <a:latin typeface="Menlo" panose="020B0609030804020204" pitchFamily="49" charset="0"/>
              </a:rPr>
              <a:t>}</a:t>
            </a:r>
            <a:endParaRPr lang="en-US" sz="1100"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BAAE0-1881-E3EC-4674-66A8734B8CD1}"/>
              </a:ext>
            </a:extLst>
          </p:cNvPr>
          <p:cNvSpPr txBox="1"/>
          <p:nvPr/>
        </p:nvSpPr>
        <p:spPr>
          <a:xfrm>
            <a:off x="3951798" y="2186609"/>
            <a:ext cx="4389120" cy="2585323"/>
          </a:xfrm>
          <a:prstGeom prst="rect">
            <a:avLst/>
          </a:prstGeom>
          <a:solidFill>
            <a:srgbClr val="F8DBE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🧠 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what's the runtime of each call to </a:t>
            </a:r>
            <a:r>
              <a:rPr lang="en-US" b="1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b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(...)</a:t>
            </a:r>
            <a:r>
              <a:rPr lang="en-US" b="1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?</a:t>
            </a:r>
          </a:p>
          <a:p>
            <a:endParaRPr lang="en-US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public static void main(...) {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int n = ...;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a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b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long c = </a:t>
            </a:r>
            <a:r>
              <a:rPr lang="en-US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</a:t>
            </a:r>
          </a:p>
          <a:p>
            <a:r>
              <a:rPr lang="en-US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01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olden spiral - Wikipedia">
            <a:extLst>
              <a:ext uri="{FF2B5EF4-FFF2-40B4-BE49-F238E27FC236}">
                <a16:creationId xmlns:a16="http://schemas.microsoft.com/office/drawing/2014/main" id="{355190A8-AE72-BE70-222A-56F01AA6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00250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546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B1695-6780-CB9F-DE46-991924AA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int n = ...;</a:t>
            </a:r>
            <a:b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a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(n);    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O(n)</a:t>
            </a:r>
            <a:br>
              <a:rPr lang="en-US" sz="2800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b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- 1);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b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long c = </a:t>
            </a:r>
            <a:r>
              <a:rPr lang="en-US" sz="280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memoizedFib</a:t>
            </a:r>
            <a:r>
              <a:rPr lang="en-US" sz="280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(n + 1); </a:t>
            </a:r>
            <a:r>
              <a:rPr lang="en-US" sz="2800" b="1">
                <a:highlight>
                  <a:srgbClr val="FFFF00"/>
                </a:highlight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// O(1)</a:t>
            </a:r>
            <a:endParaRPr lang="en-US" sz="2800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260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👻 </a:t>
            </a:r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984487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lden ratio - intuition for the closed form of the fibonacci sequence -  Mathematics Stack Exchange">
            <a:extLst>
              <a:ext uri="{FF2B5EF4-FFF2-40B4-BE49-F238E27FC236}">
                <a16:creationId xmlns:a16="http://schemas.microsoft.com/office/drawing/2014/main" id="{AF854218-0E16-EDED-F152-170BD970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09" y="555360"/>
            <a:ext cx="5075582" cy="40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11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👻 </a:t>
            </a:r>
            <a:r>
              <a:rPr lang="en-US"/>
              <a:t>approximate</a:t>
            </a:r>
            <a:r>
              <a:rPr lang="en-US" b="1"/>
              <a:t> </a:t>
            </a:r>
            <a:r>
              <a:rPr lang="en-US"/>
              <a:t>closed-form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03244"/>
            <a:ext cx="8229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NOTE: Because of floating point error, this does not work for big n.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      (On my computer, returns wrong result for n &gt; 70.)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static long closedFormFib(long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final double goldenRatio = (1.0 + Math.sqrt(5.0)) / 2.0;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return Math.round(Math.pow(goldenRatio, n) / Math.sqrt(5.0));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26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0CFA-7C61-9C87-4196-A02398A8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4ACB-DBAB-1FB6-C4A5-12CCA1BB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exponentiation by squaring</a:t>
            </a:r>
          </a:p>
        </p:txBody>
      </p:sp>
    </p:spTree>
    <p:extLst>
      <p:ext uri="{BB962C8B-B14F-4D97-AF65-F5344CB8AC3E}">
        <p14:creationId xmlns:p14="http://schemas.microsoft.com/office/powerpoint/2010/main" val="312846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4910-0CDC-1CF5-EA63-5D4D5ABF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256F5-2C37-58EE-48DB-45161782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</a:rPr>
              <a:t>note:</a:t>
            </a: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 there is actually a log(n) algorithm using matrices and "exponentiation by squaring"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this algorithm does NOT have floating point problems</a:t>
            </a:r>
            <a:b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60000"/>
                    <a:lumOff val="40000"/>
                  </a:schemeClr>
                </a:solidFill>
              </a:rPr>
              <a:t>(all numbers are integers)</a:t>
            </a:r>
            <a:endParaRPr lang="en-US" sz="24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09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y We Calculate Fibonacci Numbers ?How to find nth term using Matrix  Exponentiation with only O(logn) complexity? | by Marvin Raval | Medium">
            <a:extLst>
              <a:ext uri="{FF2B5EF4-FFF2-40B4-BE49-F238E27FC236}">
                <a16:creationId xmlns:a16="http://schemas.microsoft.com/office/drawing/2014/main" id="{2D3AEA76-1E4D-4087-5D54-06486F64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1219200"/>
            <a:ext cx="608330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842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099B-54D1-653A-E3EB-A0490023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B9AEAE-8999-2FA8-BE18-57A4D93ECABC}"/>
              </a:ext>
            </a:extLst>
          </p:cNvPr>
          <p:cNvSpPr txBox="1"/>
          <p:nvPr/>
        </p:nvSpPr>
        <p:spPr>
          <a:xfrm rot="8100000">
            <a:off x="-469596" y="459445"/>
            <a:ext cx="1212575" cy="3770263"/>
          </a:xfrm>
          <a:prstGeom prst="rect">
            <a:avLst/>
          </a:prstGeom>
          <a:noFill/>
        </p:spPr>
        <p:txBody>
          <a:bodyPr wrap="square">
            <a:prstTxWarp prst="textButton">
              <a:avLst/>
            </a:prstTxWarp>
            <a:spAutoFit/>
          </a:bodyPr>
          <a:lstStyle/>
          <a:p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deem" pitchFamily="2" charset="-78"/>
                <a:ea typeface="Segoe UI Emoji" panose="020B0502040204020203" pitchFamily="34" charset="0"/>
                <a:cs typeface="Nadeem" pitchFamily="2" charset="-78"/>
              </a:rPr>
              <a:t>🍉</a:t>
            </a:r>
            <a:endParaRPr lang="en-US" sz="5400">
              <a:latin typeface="Nadeem" pitchFamily="2" charset="-78"/>
              <a:cs typeface="Nadeem" pitchFamily="2" charset="-7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6A903C-4711-6883-DF46-A40313EC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3884212" cy="1065001"/>
          </a:xfrm>
        </p:spPr>
        <p:txBody>
          <a:bodyPr/>
          <a:lstStyle/>
          <a:p>
            <a:r>
              <a:rPr lang="en-US" sz="6600" b="1" dirty="0"/>
              <a:t>Week11b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5357C-A87F-9703-8FA7-BC96DEB4E9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19917"/>
            <a:ext cx="3741089" cy="2894768"/>
          </a:xfrm>
        </p:spPr>
        <p:txBody>
          <a:bodyPr>
            <a:normAutofit/>
          </a:bodyPr>
          <a:lstStyle/>
          <a:p>
            <a:r>
              <a:rPr lang="en-US" sz="2400" dirty="0"/>
              <a:t>Fibonacci wrapup</a:t>
            </a:r>
          </a:p>
          <a:p>
            <a:r>
              <a:rPr lang="en-US" sz="2400" dirty="0"/>
              <a:t>recursion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F0D9F-D2B1-FC15-2E9F-C22D30AD3FFC}"/>
              </a:ext>
            </a:extLst>
          </p:cNvPr>
          <p:cNvSpPr txBox="1"/>
          <p:nvPr/>
        </p:nvSpPr>
        <p:spPr>
          <a:xfrm>
            <a:off x="4572000" y="709702"/>
            <a:ext cx="4345388" cy="37240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WARMUP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Say n = 64</a:t>
            </a:r>
          </a:p>
          <a:p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goal is to compute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3^n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("3 to the n-th power") using only the multiplication operator (*)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O(n) algorithm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Give an O(log n) algorithm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F08EAC-B4D8-2DA1-FCCD-25502AF767B7}"/>
              </a:ext>
            </a:extLst>
          </p:cNvPr>
          <p:cNvSpPr/>
          <p:nvPr/>
        </p:nvSpPr>
        <p:spPr>
          <a:xfrm>
            <a:off x="-25840" y="2283004"/>
            <a:ext cx="4218167" cy="4218167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prstTxWarp prst="textArchUp">
              <a:avLst/>
            </a:prstTxWarp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🦜🦜🦜🦜🦜🦜🦜🦜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</a:rPr>
              <a:t>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rPr>
              <a:t>🦜🦜</a:t>
            </a:r>
            <a:endParaRPr lang="en-US" sz="180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US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980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E79E-4035-196F-7993-386B621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</a:t>
            </a:r>
            <a:br>
              <a:rPr lang="en-US"/>
            </a:br>
            <a:r>
              <a:rPr lang="en-US"/>
              <a:t>fibonacci wrapup</a:t>
            </a:r>
          </a:p>
        </p:txBody>
      </p:sp>
    </p:spTree>
    <p:extLst>
      <p:ext uri="{BB962C8B-B14F-4D97-AF65-F5344CB8AC3E}">
        <p14:creationId xmlns:p14="http://schemas.microsoft.com/office/powerpoint/2010/main" val="2471343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F006E-7EB2-D840-08AD-BC6F60A8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749C54-E224-54C0-88BD-F21358AB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bad bad very bad</a:t>
            </a:r>
            <a:br>
              <a:rPr lang="en-US" b="1"/>
            </a:br>
            <a:r>
              <a:rPr lang="en-US"/>
              <a:t>recursive O(2^n) fibonacci</a:t>
            </a:r>
          </a:p>
        </p:txBody>
      </p:sp>
    </p:spTree>
    <p:extLst>
      <p:ext uri="{BB962C8B-B14F-4D97-AF65-F5344CB8AC3E}">
        <p14:creationId xmlns:p14="http://schemas.microsoft.com/office/powerpoint/2010/main" val="250705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All Glory To The Hypnotoad : r/woahdude">
            <a:extLst>
              <a:ext uri="{FF2B5EF4-FFF2-40B4-BE49-F238E27FC236}">
                <a16:creationId xmlns:a16="http://schemas.microsoft.com/office/drawing/2014/main" id="{B7BDFBDE-1C4F-7ACB-265C-DBFED299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6" y="901976"/>
            <a:ext cx="3339548" cy="33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98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3631D-C838-B2DA-035C-B72E03C1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C5C76-7249-10FE-29B8-40FD04AF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🐌 </a:t>
            </a:r>
            <a:r>
              <a:rPr lang="en-US"/>
              <a:t>recursive O(2^n) 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AC283-F901-2DAE-A3C5-1667501483A1}"/>
              </a:ext>
            </a:extLst>
          </p:cNvPr>
          <p:cNvSpPr txBox="1"/>
          <p:nvPr/>
        </p:nvSpPr>
        <p:spPr>
          <a:xfrm>
            <a:off x="457200" y="1150991"/>
            <a:ext cx="8229600" cy="1520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static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long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if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(k ==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return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1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 + fib(k - </a:t>
            </a:r>
            <a:r>
              <a:rPr lang="en-US" sz="1600">
                <a:solidFill>
                  <a:srgbClr val="0AB5B6"/>
                </a:solidFill>
                <a:latin typeface="Consolas"/>
                <a:ea typeface="Segoe UI Emoji" panose="020B0502040204020203" pitchFamily="34" charset="0"/>
              </a:rPr>
              <a:t>2</a:t>
            </a:r>
            <a:r>
              <a:rPr lang="en-US" sz="1600">
                <a:latin typeface="Consolas"/>
                <a:ea typeface="Segoe UI Emoji" panose="020B0502040204020203" pitchFamily="34" charset="0"/>
              </a:rPr>
              <a:t>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868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9D7D7-0519-1D3B-136D-83098B77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AA01D1-51C8-B66D-D1B5-CD018CDC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review:</a:t>
            </a:r>
            <a:br>
              <a:rPr lang="en-US" b="1"/>
            </a:br>
            <a:r>
              <a:rPr lang="en-US"/>
              <a:t>recursive memoized</a:t>
            </a:r>
            <a:br>
              <a:rPr lang="en-US"/>
            </a:br>
            <a:r>
              <a:rPr lang="en-US"/>
              <a:t>O(n) fibonacci</a:t>
            </a:r>
          </a:p>
        </p:txBody>
      </p:sp>
    </p:spTree>
    <p:extLst>
      <p:ext uri="{BB962C8B-B14F-4D97-AF65-F5344CB8AC3E}">
        <p14:creationId xmlns:p14="http://schemas.microsoft.com/office/powerpoint/2010/main" val="3533304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960AC-EE23-AD4B-6D95-478A1006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E1259C-36BB-C06B-B2DD-581350EA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089"/>
            <a:ext cx="8229600" cy="667168"/>
          </a:xfrm>
        </p:spPr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 err="1"/>
              <a:t>memoized</a:t>
            </a:r>
            <a:r>
              <a:rPr lang="en-US"/>
              <a:t> recursive O(n) </a:t>
            </a:r>
            <a:r>
              <a:rPr lang="en-US" err="1"/>
              <a:t>fibonacci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77FF3-E5E1-49FB-72A8-626FE0693607}"/>
              </a:ext>
            </a:extLst>
          </p:cNvPr>
          <p:cNvSpPr txBox="1"/>
          <p:nvPr/>
        </p:nvSpPr>
        <p:spPr>
          <a:xfrm>
            <a:off x="457200" y="619185"/>
            <a:ext cx="822960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// </a:t>
            </a:r>
            <a:r>
              <a:rPr lang="en-US" sz="1200" b="1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NOTE:</a:t>
            </a:r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 Could also have used an array, with, for example, value 0 meaning "not yet computed."</a:t>
            </a:r>
            <a:endParaRPr lang="en-US" sz="1200" b="1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latin typeface="Menlo" panose="020B0609030804020204" pitchFamily="49" charset="0"/>
              </a:rPr>
              <a:t> HashMap&lt;Integer, Long&gt;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200">
                <a:latin typeface="Menlo" panose="020B0609030804020204" pitchFamily="49" charset="0"/>
              </a:rPr>
              <a:t> HashMap&lt;&gt;();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0)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0;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== 1) {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return</a:t>
            </a:r>
            <a:r>
              <a:rPr lang="en-US" sz="1200">
                <a:latin typeface="Menlo" panose="020B0609030804020204" pitchFamily="49" charset="0"/>
              </a:rPr>
              <a:t> 1;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Fkm1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- 1,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if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.containsKey(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- 2))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table</a:t>
            </a:r>
            <a:r>
              <a:rPr lang="en-US" sz="1200">
                <a:latin typeface="Menlo" panose="020B0609030804020204" pitchFamily="49" charset="0"/>
              </a:rPr>
              <a:t>.get(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>
                <a:latin typeface="Menlo" panose="020B0609030804020204" pitchFamily="49" charset="0"/>
              </a:rPr>
              <a:t>  }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sz="1200">
                <a:latin typeface="Menlo" panose="020B0609030804020204" pitchFamily="49" charset="0"/>
              </a:rPr>
              <a:t> {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Fkm2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 i="1">
                <a:latin typeface="Menlo" panose="020B0609030804020204" pitchFamily="49" charset="0"/>
              </a:rPr>
              <a:t>fib</a:t>
            </a:r>
            <a:r>
              <a:rPr lang="en-US" sz="1200">
                <a:latin typeface="Menlo" panose="020B0609030804020204" pitchFamily="49" charset="0"/>
              </a:rPr>
              <a:t>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- 2);</a:t>
            </a:r>
          </a:p>
          <a:p>
            <a:r>
              <a:rPr lang="en-US" sz="1200" i="1">
                <a:solidFill>
                  <a:srgbClr val="0000C0"/>
                </a:solidFill>
                <a:latin typeface="Menlo" panose="020B0609030804020204" pitchFamily="49" charset="0"/>
              </a:rPr>
              <a:t>    table</a:t>
            </a:r>
            <a:r>
              <a:rPr lang="en-US" sz="1200">
                <a:latin typeface="Menlo" panose="020B0609030804020204" pitchFamily="49" charset="0"/>
              </a:rPr>
              <a:t>.put(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k</a:t>
            </a:r>
            <a:r>
              <a:rPr lang="en-US" sz="1200">
                <a:latin typeface="Menlo" panose="020B0609030804020204" pitchFamily="49" charset="0"/>
              </a:rPr>
              <a:t> - 2,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latin typeface="Menlo" panose="020B0609030804020204" pitchFamily="49" charset="0"/>
              </a:rPr>
              <a:t>);</a:t>
            </a: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endParaRPr lang="en-US" sz="1200"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Fkm2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373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get the best of both worlds?</a:t>
            </a:r>
            <a:br>
              <a:rPr lang="en-US"/>
            </a:br>
            <a:br>
              <a:rPr lang="en-US"/>
            </a:br>
            <a:r>
              <a:rPr lang="en-US"/>
              <a:t>(easy to read, fast)</a:t>
            </a:r>
          </a:p>
        </p:txBody>
      </p:sp>
    </p:spTree>
    <p:extLst>
      <p:ext uri="{BB962C8B-B14F-4D97-AF65-F5344CB8AC3E}">
        <p14:creationId xmlns:p14="http://schemas.microsoft.com/office/powerpoint/2010/main" val="31270437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C8A3D-A567-FD96-C4A3-EE814F90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[add a helper function]</a:t>
            </a:r>
          </a:p>
        </p:txBody>
      </p:sp>
    </p:spTree>
    <p:extLst>
      <p:ext uri="{BB962C8B-B14F-4D97-AF65-F5344CB8AC3E}">
        <p14:creationId xmlns:p14="http://schemas.microsoft.com/office/powerpoint/2010/main" val="90305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recursive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922084"/>
            <a:ext cx="8229600" cy="382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solidFill>
                  <a:srgbClr val="00B050"/>
                </a:solidFill>
                <a:latin typeface="Consolas"/>
                <a:ea typeface="Segoe UI Emoji" panose="020B0502040204020203" pitchFamily="34" charset="0"/>
              </a:rPr>
              <a:t>// NOTE: Could also have used an array, with value -1 meaning "not yet computed."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static HashMap&lt;Integer, Long&gt; table = new HashMap&lt;&gt;();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static long F(int k)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long F_k;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200">
                <a:latin typeface="Consolas"/>
                <a:ea typeface="Segoe UI Emoji" panose="020B0502040204020203" pitchFamily="34" charset="0"/>
              </a:rPr>
              <a:t>if (table.containsKey(k))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    F_k = table.get(k);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} else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    F_k = fib(k);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    table.put(k, F_k);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}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200"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static long fib(int n)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if (n == 0) { return 0;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if (n == 1) { return 1;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return F(n – 1) + F(n – 2);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9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9DB94-05D4-A57F-BCD7-38004C420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6E4D-2EB7-11CE-A813-8468ADFB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alternate fibonacci approaches</a:t>
            </a:r>
          </a:p>
        </p:txBody>
      </p:sp>
    </p:spTree>
    <p:extLst>
      <p:ext uri="{BB962C8B-B14F-4D97-AF65-F5344CB8AC3E}">
        <p14:creationId xmlns:p14="http://schemas.microsoft.com/office/powerpoint/2010/main" val="1656187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90293-0A7C-81A6-4B70-F22EDFCB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O(n) fibonacci</a:t>
            </a:r>
          </a:p>
        </p:txBody>
      </p:sp>
    </p:spTree>
    <p:extLst>
      <p:ext uri="{BB962C8B-B14F-4D97-AF65-F5344CB8AC3E}">
        <p14:creationId xmlns:p14="http://schemas.microsoft.com/office/powerpoint/2010/main" val="42100940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84E17-865E-124F-4A85-E2C3756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🙂 </a:t>
            </a:r>
            <a:r>
              <a:rPr lang="en-US"/>
              <a:t>iterative O(n) fibonnaci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DDFD-696F-B719-4624-AF2AB54EBF7B}"/>
              </a:ext>
            </a:extLst>
          </p:cNvPr>
          <p:cNvSpPr txBox="1"/>
          <p:nvPr/>
        </p:nvSpPr>
        <p:spPr>
          <a:xfrm>
            <a:off x="457200" y="1030442"/>
            <a:ext cx="406462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long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fib(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   = 1;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latin typeface="Menlo" panose="020B0609030804020204" pitchFamily="49" charset="0"/>
              </a:rPr>
              <a:t> = 0;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for</a:t>
            </a:r>
            <a:r>
              <a:rPr lang="en-US" sz="1200">
                <a:latin typeface="Menlo" panose="020B0609030804020204" pitchFamily="49" charset="0"/>
              </a:rPr>
              <a:t> (</a:t>
            </a:r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= 2;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 &lt;=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n</a:t>
            </a:r>
            <a:r>
              <a:rPr lang="en-US" sz="1200">
                <a:latin typeface="Menlo" panose="020B0609030804020204" pitchFamily="49" charset="0"/>
              </a:rPr>
              <a:t>; ++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200">
                <a:latin typeface="Menlo" panose="020B0609030804020204" pitchFamily="49" charset="0"/>
              </a:rPr>
              <a:t>) {</a:t>
            </a:r>
          </a:p>
          <a:p>
            <a:r>
              <a:rPr lang="en-US" sz="1200">
                <a:solidFill>
                  <a:srgbClr val="3F7F5F"/>
                </a:solidFill>
                <a:latin typeface="Menlo" panose="020B0609030804020204" pitchFamily="49" charset="0"/>
              </a:rPr>
              <a:t>    // (F_i, F_im1) &lt;- (F_i + F_im1, F_i)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  long</a:t>
            </a:r>
            <a:r>
              <a:rPr lang="en-US" sz="1200"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latin typeface="Menlo" panose="020B0609030804020204" pitchFamily="49" charset="0"/>
              </a:rPr>
              <a:t>;</a:t>
            </a: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+=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    F_im1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tmp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6A3E3E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  }</a:t>
            </a:r>
          </a:p>
          <a:p>
            <a:r>
              <a:rPr lang="en-US" sz="1200" b="1">
                <a:solidFill>
                  <a:srgbClr val="7F0055"/>
                </a:solidFill>
                <a:latin typeface="Menlo" panose="020B0609030804020204" pitchFamily="49" charset="0"/>
              </a:rPr>
              <a:t>  return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>
                <a:solidFill>
                  <a:srgbClr val="6A3E3E"/>
                </a:solidFill>
                <a:latin typeface="Menlo" panose="020B0609030804020204" pitchFamily="49" charset="0"/>
              </a:rPr>
              <a:t>F_i</a:t>
            </a: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120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83AC4-87F5-9743-7294-2BCFA87F96B0}"/>
              </a:ext>
            </a:extLst>
          </p:cNvPr>
          <p:cNvSpPr txBox="1"/>
          <p:nvPr/>
        </p:nvSpPr>
        <p:spPr>
          <a:xfrm>
            <a:off x="457200" y="3317409"/>
            <a:ext cx="4064620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def fib(n):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 = 1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F_im1 = 0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for i in range(2, n + 1):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    F_i, F_im1 = (F_i + F_im1), F_i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200">
                <a:latin typeface="Consolas"/>
                <a:ea typeface="Segoe UI Emoji" panose="020B0502040204020203" pitchFamily="34" charset="0"/>
              </a:rPr>
              <a:t>    return F_im1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26A37-34ED-002B-E434-77A36E5D99C8}"/>
              </a:ext>
            </a:extLst>
          </p:cNvPr>
          <p:cNvSpPr txBox="1"/>
          <p:nvPr/>
        </p:nvSpPr>
        <p:spPr>
          <a:xfrm>
            <a:off x="4622181" y="922084"/>
            <a:ext cx="4370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0</a:t>
            </a:r>
            <a:r>
              <a:rPr lang="en-US">
                <a:latin typeface="+mj-lt"/>
              </a:rPr>
              <a:t>) </a:t>
            </a:r>
            <a:r>
              <a:rPr lang="en-US">
                <a:solidFill>
                  <a:schemeClr val="bg1"/>
                </a:solidFill>
                <a:latin typeface="+mj-lt"/>
                <a:sym typeface="Wingdings" pitchFamily="2" charset="2"/>
              </a:rPr>
              <a:t></a:t>
            </a:r>
            <a:r>
              <a:rPr lang="en-US">
                <a:latin typeface="+mj-lt"/>
                <a:sym typeface="Wingdings" pitchFamily="2" charset="2"/>
              </a:rPr>
              <a:t>           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1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0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2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3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1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  <a:p>
            <a:endParaRPr lang="en-US">
              <a:latin typeface="+mj-lt"/>
              <a:sym typeface="Wingdings" pitchFamily="2" charset="2"/>
            </a:endParaRPr>
          </a:p>
          <a:p>
            <a:r>
              <a:rPr lang="en-US">
                <a:latin typeface="+mj-lt"/>
              </a:rPr>
              <a:t>(</a:t>
            </a:r>
            <a:r>
              <a:rPr lang="en-US">
                <a:solidFill>
                  <a:schemeClr val="accent1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1"/>
                </a:solidFill>
                <a:latin typeface="+mj-lt"/>
              </a:rPr>
              <a:t>5</a:t>
            </a:r>
            <a:r>
              <a:rPr lang="en-US">
                <a:latin typeface="+mj-lt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</a:rPr>
              <a:t>F</a:t>
            </a:r>
            <a:r>
              <a:rPr lang="en-US" baseline="-25000">
                <a:solidFill>
                  <a:schemeClr val="accent5"/>
                </a:solidFill>
                <a:latin typeface="+mj-lt"/>
              </a:rPr>
              <a:t>4</a:t>
            </a:r>
            <a:r>
              <a:rPr lang="en-US">
                <a:latin typeface="+mj-lt"/>
              </a:rPr>
              <a:t>) </a:t>
            </a:r>
            <a:r>
              <a:rPr lang="en-US">
                <a:latin typeface="+mj-lt"/>
                <a:sym typeface="Wingdings" pitchFamily="2" charset="2"/>
              </a:rPr>
              <a:t>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 +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2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 = (</a:t>
            </a:r>
            <a:r>
              <a:rPr lang="en-US">
                <a:solidFill>
                  <a:schemeClr val="accent1"/>
                </a:solidFill>
                <a:latin typeface="+mj-lt"/>
                <a:sym typeface="Wingdings" pitchFamily="2" charset="2"/>
              </a:rPr>
              <a:t>5</a:t>
            </a:r>
            <a:r>
              <a:rPr lang="en-US">
                <a:latin typeface="+mj-lt"/>
                <a:sym typeface="Wingdings" pitchFamily="2" charset="2"/>
              </a:rPr>
              <a:t>, </a:t>
            </a:r>
            <a:r>
              <a:rPr lang="en-US">
                <a:solidFill>
                  <a:schemeClr val="accent5"/>
                </a:solidFill>
                <a:latin typeface="+mj-lt"/>
                <a:sym typeface="Wingdings" pitchFamily="2" charset="2"/>
              </a:rPr>
              <a:t>3</a:t>
            </a:r>
            <a:r>
              <a:rPr lang="en-US">
                <a:latin typeface="+mj-lt"/>
                <a:sym typeface="Wingdings" pitchFamily="2" charset="2"/>
              </a:rPr>
              <a:t>)</a:t>
            </a:r>
          </a:p>
          <a:p>
            <a:r>
              <a:rPr lang="en-US">
                <a:latin typeface="+mj-lt"/>
                <a:sym typeface="Wingdings" pitchFamily="2" charset="2"/>
              </a:rPr>
              <a:t>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B24DBF-BA1F-9CB0-E112-F585D59551FD}"/>
              </a:ext>
            </a:extLst>
          </p:cNvPr>
          <p:cNvGrpSpPr/>
          <p:nvPr/>
        </p:nvGrpSpPr>
        <p:grpSpPr>
          <a:xfrm>
            <a:off x="6385302" y="2092271"/>
            <a:ext cx="1890793" cy="547010"/>
            <a:chOff x="6385302" y="1249052"/>
            <a:chExt cx="1890793" cy="59791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F3BCE92-E3CB-27AB-933F-6248775DA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77276AF-C27C-5DD6-8659-C1E342DBB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10FB82-20C8-1FB0-9AF0-463E1BE14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CC575B-B807-EE97-B300-3C7B314F67EF}"/>
              </a:ext>
            </a:extLst>
          </p:cNvPr>
          <p:cNvGrpSpPr/>
          <p:nvPr/>
        </p:nvGrpSpPr>
        <p:grpSpPr>
          <a:xfrm>
            <a:off x="6385302" y="1255363"/>
            <a:ext cx="1890793" cy="547010"/>
            <a:chOff x="6385302" y="1249052"/>
            <a:chExt cx="1890793" cy="59791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D93D09C-138F-0D7F-98C1-F69BC93C9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8B4B50-761D-3843-EFA0-C3656ECD5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B9D3BB-32D8-647F-F8C4-1D730FF36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6DE92C-9CF2-CFBE-A2D2-A150EC435F77}"/>
              </a:ext>
            </a:extLst>
          </p:cNvPr>
          <p:cNvGrpSpPr/>
          <p:nvPr/>
        </p:nvGrpSpPr>
        <p:grpSpPr>
          <a:xfrm>
            <a:off x="6385302" y="2922741"/>
            <a:ext cx="1890793" cy="547010"/>
            <a:chOff x="6385302" y="1249052"/>
            <a:chExt cx="1890793" cy="59791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BF7C3A0-B49A-52F7-C9C0-285250FC7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E36D719-3562-1FE7-654C-35C083820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6D5D3F-8132-FC09-8BE5-174E54A24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5BDAD-34F1-5A7C-5193-90A61DDC03D0}"/>
              </a:ext>
            </a:extLst>
          </p:cNvPr>
          <p:cNvGrpSpPr/>
          <p:nvPr/>
        </p:nvGrpSpPr>
        <p:grpSpPr>
          <a:xfrm>
            <a:off x="6385302" y="3736402"/>
            <a:ext cx="1890793" cy="547010"/>
            <a:chOff x="6385302" y="1249052"/>
            <a:chExt cx="1890793" cy="597915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CE6164A-E4EB-484A-8F8B-D8E0CFC33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5302" y="1249052"/>
              <a:ext cx="1535718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9B86D34-645E-22B6-376D-14D3A0312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9959" y="1249052"/>
              <a:ext cx="691061" cy="59791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6B27D47-F82D-9B5C-0ABD-FB5F0B39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3499" y="1249052"/>
              <a:ext cx="1402596" cy="59791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71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0838F-AEF6-6903-8EEA-CF5244C11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9B42-6022-5489-8024-7BC8084B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closed form fibonacci</a:t>
            </a:r>
          </a:p>
        </p:txBody>
      </p:sp>
    </p:spTree>
    <p:extLst>
      <p:ext uri="{BB962C8B-B14F-4D97-AF65-F5344CB8AC3E}">
        <p14:creationId xmlns:p14="http://schemas.microsoft.com/office/powerpoint/2010/main" val="3354645903"/>
      </p:ext>
    </p:extLst>
  </p:cSld>
  <p:clrMapOvr>
    <a:masterClrMapping/>
  </p:clrMapOvr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108113</TotalTime>
  <Words>17814</Words>
  <Application>Microsoft Macintosh PowerPoint</Application>
  <PresentationFormat>On-screen Show (16:9)</PresentationFormat>
  <Paragraphs>2952</Paragraphs>
  <Slides>531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531</vt:i4>
      </vt:variant>
    </vt:vector>
  </HeadingPairs>
  <TitlesOfParts>
    <vt:vector size="544" baseType="lpstr">
      <vt:lpstr>Arial</vt:lpstr>
      <vt:lpstr>Calibri</vt:lpstr>
      <vt:lpstr>Cambria Math</vt:lpstr>
      <vt:lpstr>Comic Sans MS</vt:lpstr>
      <vt:lpstr>Consolas</vt:lpstr>
      <vt:lpstr>Menlo</vt:lpstr>
      <vt:lpstr>Nadeem</vt:lpstr>
      <vt:lpstr>Segoe UI Emoji</vt:lpstr>
      <vt:lpstr>System Font Regular</vt:lpstr>
      <vt:lpstr>Times New Roman</vt:lpstr>
      <vt:lpstr>Wingdings</vt:lpstr>
      <vt:lpstr>Zapfino</vt:lpstr>
      <vt:lpstr>Jim</vt:lpstr>
      <vt:lpstr>Week11a</vt:lpstr>
      <vt:lpstr>PowerPoint Presentation</vt:lpstr>
      <vt:lpstr>PowerPoint Presentation</vt:lpstr>
      <vt:lpstr>PowerPoint Presentation</vt:lpstr>
      <vt:lpstr>the Fibonacci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review: recursion basics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fin.</vt:lpstr>
      <vt:lpstr>⚠️ recursion hazard 1 repeated computation </vt:lpstr>
      <vt:lpstr>🐌 example: slow very slow fibonnaci (couldn't we just use a for loop...?)</vt:lpstr>
      <vt:lpstr>fib(4)</vt:lpstr>
      <vt:lpstr>(fib(3) + fib(2))</vt:lpstr>
      <vt:lpstr>((fib(2) + fib(1)) + (fib(1) + fib(0)))</vt:lpstr>
      <vt:lpstr>(((fib(1) + fib(0)) + fib(1)) + (fib(1) + fib(0)))</vt:lpstr>
      <vt:lpstr>(((1 + 0) + 1) + (1 + 0))</vt:lpstr>
      <vt:lpstr>((1 + 1) + 1)</vt:lpstr>
      <vt:lpstr>(2 + 1)</vt:lpstr>
      <vt:lpstr>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🙂</vt:lpstr>
      <vt:lpstr>☹️</vt:lpstr>
      <vt:lpstr>PowerPoint Presentation</vt:lpstr>
      <vt:lpstr>PowerPoint Presentation</vt:lpstr>
      <vt:lpstr>PowerPoint Presentation</vt:lpstr>
      <vt:lpstr>PowerPoint Presentation</vt:lpstr>
      <vt:lpstr>we computed fib(2) from scratch two seperate times 😱 we are repeating computation! (what a waste 😞)</vt:lpstr>
      <vt:lpstr>and for bigger n... there is (much) more repetition</vt:lpstr>
      <vt:lpstr>PowerPoint Presentation</vt:lpstr>
      <vt:lpstr>PowerPoint Presentation</vt:lpstr>
      <vt:lpstr>exponential 🙀</vt:lpstr>
      <vt:lpstr>[fib(5), fib(36), fib(77) demo]</vt:lpstr>
      <vt:lpstr>⚠️ recursion hazard 2 stack overflow </vt:lpstr>
      <vt:lpstr>☠️🐌 dangerous slow ∑_(i=1)^n▒i=1+…+n</vt:lpstr>
      <vt:lpstr>PowerPoint Presentation</vt:lpstr>
      <vt:lpstr>PowerPoint Presentation</vt:lpstr>
      <vt:lpstr>PowerPoint Presentation</vt:lpstr>
      <vt:lpstr>the height of the callstack is O(n) 😱 big n  stack overflow! 😞</vt:lpstr>
      <vt:lpstr>[sum(100000) demo]</vt:lpstr>
      <vt:lpstr>🧠 our depth-first binary (search) tree traversals were recursive...  ...should we be worried about them overflowing the callstack?</vt:lpstr>
      <vt:lpstr>no. (assuming your tree is ~balanced) callstack height for depth-first balanced binary tree traversal is log(n)</vt:lpstr>
      <vt:lpstr>*additionally, some languages/compilers** have "tail-call optimization," which would prevent a stack overflow for sum(100000)  **Java is not one of these languages (as our demo showed)</vt:lpstr>
      <vt:lpstr>dynamic programming</vt:lpstr>
      <vt:lpstr>dynamic programming is when you use the result of previous computation  (this is a squishy definition)</vt:lpstr>
      <vt:lpstr>PowerPoint Presentation</vt:lpstr>
      <vt:lpstr>PowerPoint Presentation</vt:lpstr>
      <vt:lpstr>PowerPoint Presentation</vt:lpstr>
      <vt:lpstr>linear 🙂👍</vt:lpstr>
      <vt:lpstr>memoization</vt:lpstr>
      <vt:lpstr>memoization means storing the results of previous functions calls, so we don't have to repeat work when the function is called again</vt:lpstr>
      <vt:lpstr>🙂 memoized fibonacci</vt:lpstr>
      <vt:lpstr>int n = ...; long a = memoizedFib(n);     // O(n) long b = memoizedFib(n - 1); // O(1) long c = memoizedFib(n + 1); // O(1)</vt:lpstr>
      <vt:lpstr>👻 closed form fibonacci</vt:lpstr>
      <vt:lpstr>PowerPoint Presentation</vt:lpstr>
      <vt:lpstr>👻 approximate closed-form fibonnaci</vt:lpstr>
      <vt:lpstr>exponentiation by squaring</vt:lpstr>
      <vt:lpstr>note: there is actually a log(n) algorithm using matrices and "exponentiation by squaring"  this algorithm does NOT have floating point problems (all numbers are integers)</vt:lpstr>
      <vt:lpstr>PowerPoint Presentation</vt:lpstr>
      <vt:lpstr>Week11b</vt:lpstr>
      <vt:lpstr>recursive fibonacci wrapup</vt:lpstr>
      <vt:lpstr>review: bad bad very bad recursive O(2^n) fibonacci</vt:lpstr>
      <vt:lpstr>🐌 recursive O(2^n) fibonacci</vt:lpstr>
      <vt:lpstr>review: recursive memoized O(n) fibonacci</vt:lpstr>
      <vt:lpstr>🙂 memoized recursive O(n) fibonacci</vt:lpstr>
      <vt:lpstr>can we get the best of both worlds?  (easy to read, fast)</vt:lpstr>
      <vt:lpstr>[add a helper function]</vt:lpstr>
      <vt:lpstr>🙂 recursive O(n) fibonnaci</vt:lpstr>
      <vt:lpstr>alternate fibonacci approaches</vt:lpstr>
      <vt:lpstr>iterative O(n) fibonacci</vt:lpstr>
      <vt:lpstr>🙂 iterative O(n) fibonnaci</vt:lpstr>
      <vt:lpstr>closed form fibonacci</vt:lpstr>
      <vt:lpstr>PowerPoint Presentation</vt:lpstr>
      <vt:lpstr>👻 approximate closed-form fibonnaci</vt:lpstr>
      <vt:lpstr>O(log n) matrix exponentiation by squaring (oh no) 😀</vt:lpstr>
      <vt:lpstr>problem: calculate fib(64) observation: 64 = 2 * 2 * 2 * 2 * 2 * 2</vt:lpstr>
      <vt:lpstr>[matrix multiplication review]</vt:lpstr>
      <vt:lpstr>[update rule]</vt:lpstr>
      <vt:lpstr>[handling n that aren't powers of 2]</vt:lpstr>
      <vt:lpstr>recursion example subset sum</vt:lpstr>
      <vt:lpstr>problem overview</vt:lpstr>
      <vt:lpstr>given a finite set of numbers {a,b,c,…}, is there any subset that sums to target T?</vt:lpstr>
      <vt:lpstr>no. --Mark</vt:lpstr>
      <vt:lpstr>examples</vt:lpstr>
      <vt:lpstr>solution method</vt:lpstr>
      <vt:lpstr>given a finite set of numbers {a,b,c,…}, is there any subset that sums to target T?</vt:lpstr>
      <vt:lpstr>given a finite set of numbers {a,b,c,…}, is there any subset that sums to target T?</vt:lpstr>
      <vt:lpstr>any</vt:lpstr>
      <vt:lpstr>🧠 why is this maybe not so easy? "hard" means "hard for a computer to solve quickly"</vt:lpstr>
      <vt:lpstr>what are the subsets of { 1, 2, 3, 4, 5, 6, 7, 8, 9 }?</vt:lpstr>
      <vt:lpstr>∅ | {1} | {2} | {3} | {4} | {5} | {6} | {7} | {8} | {9} | {1, 2} | {1, 3} | {1, 4} | {1, 5} | {1, 6} | {1, 7} | {1, 8} | {1, 9} | {2, 3} | {2, 4} | {2, 5} | {2, 6} | {2, 7} | {2, 8} | {2, 9} | {3, 4} | {3, 5} | {3, 6} | {3, 7} | {3, 8} | {3, 9} | {4, 5} | {4, 6} | {4, 7} | {4, 8} | {4, 9} | {5, 6} | {5, 7} | {5, 8} | {5, 9} | {6, 7} | {6, 8} | {6, 9} | {7, 8} | {7, 9} | {8, 9} | {1, 2, 3} | {1, 2, 4} | {1, 2, 5} | {1, 2, 6} | {1, 2, 7} | {1, 2, 8} | {1, 2, 9} | {1, 3, 4} | {1, 3, 5} | {1, 3, 6} | {1, 3, 7} | {1, 3, 8} | {1, 3, 9} | {1, 4, 5} | {1, 4, 6} | {1, 4, 7} | {1, 4, 8} | {1, 4, 9} | {1, 5, 6} | {1, 5, 7} | {1, 5, 8} | {1, 5, 9} | {1, 6, 7} | {1, 6, 8} | {1, 6, 9} | {1, 7, 8} | {1, 7, 9} | {1, 8, 9} | {2, 3, 4} | {2, 3, 5} | {2, 3, 6} | {2, 3, 7} | {2, 3, 8} | {2, 3, 9} | {2, 4, 5} | {2, 4, 6} | {2, 4, 7} | {2, 4, 8} | {2, 4, 9} | {2, 5, 6} | {2, 5, 7} | {2, 5, 8} | {2, 5, 9} | {2, 6, 7} | {2, 6, 8} | {2, 6, 9} | {2, 7, 8} | {2, 7, 9} | {2, 8, 9} | {3, 4, 5} | {3, 4, 6} | {3, 4, 7} | {3, 4, 8} | {3, 4, 9} | {3, 5, 6} | {3, 5, 7} | {3, 5, 8} | {3, 5, 9} | {3, 6, 7} | {3, 6, 8} | {3, 6, 9} | {3, 7, 8} | {3, 7, 9} | {3, 8, 9} | {4, 5, 6} | {4, 5, 7} | {4, 5, 8} | {4, 5, 9} | {4, 6, 7} | {4, 6, 8} | {4, 6, 9} | {4, 7, 8} | {4, 7, 9} | {4, 8, 9} | {5, 6, 7} | {5, 6, 8} | {5, 6, 9} | {5, 7, 8} | {5, 7, 9} | {5, 8, 9} | {6, 7, 8} | {6, 7, 9} | {6, 8, 9} | {7, 8, 9} | {1, 2, 3, 4} | {1, 2, 3, 5} | {1, 2, 3, 6} | {1, 2, 3, 7} | {1, 2, 3, 8} | {1, 2, 3, 9} | {1, 2, 4, 5} | {1, 2, 4, 6} | {1, 2, 4, 7} | {1, 2, 4, 8} | {1, 2, 4, 9} | {1, 2, 5, 6} | {1, 2, 5, 7} | {1, 2, 5, 8} | {1, 2, 5, 9} | {1, 2, 6, 7} | {1, 2, 6, 8} | {1, 2, 6, 9} | {1, 2, 7, 8} | {1, 2, 7, 9} | {1, 2, 8, 9} | {1, 3, 4, 5} | {1, 3, 4, 6} | {1, 3, 4, 7} | {1, 3, 4, 8} | {1, 3, 4, 9} | {1, 3, 5, 6} | {1, 3, 5, 7} | {1, 3, 5, 8} | {1, 3, 5, 9} | {1, 3, 6, 7} | {1, 3, 6, 8} | {1, 3, 6, 9} | {1, 3, 7, 8} | {1, 3, 7, 9} | {1, 3, 8, 9} | {1, 4, 5, 6} | {1, 4, 5, 7} | {1, 4, 5, 8} | {1, 4, 5, 9} | {1, 4, 6, 7} | {1, 4, 6, 8} | {1, 4, 6, 9} | {1, 4, 7, 8} | {1, 4, 7, 9} | {1, 4, 8, 9} | {1, 5, 6, 7} | {1, 5, 6, 8} | {1, 5, 6, 9} | {1, 5, 7, 8} | {1, 5, 7, 9} | {1, 5, 8, 9} | {1, 6, 7, 8} | {1, 6, 7, 9} | {1, 6, 8, 9} | {1, 7, 8, 9} | {2, 3, 4, 5} | {2, 3, 4, 6} | {2, 3, 4, 7} | {2, 3, 4, 8} | {2, 3, 4, 9} | {2, 3, 5, 6} | {2, 3, 5, 7} | {2, 3, 5, 8} | {2, 3, 5, 9} | {2, 3, 6, 7} | {2, 3, 6, 8} | {2, 3, 6, 9} | {2, 3, 7, 8} | {2, 3, 7, 9} | {2, 3, 8, 9} | {2, 4, 5, 6} | {2, 4, 5, 7} | {2, 4, 5, 8} | {2, 4, 5, 9} | {2, 4, 6, 7} | {2, 4, 6, 8} | {2, 4, 6, 9} | {2, 4, 7, 8} | {2, 4, 7, 9} | {2, 4, 8, 9} | {2, 5, 6, 7} | {2, 5, 6, 8} | {2, 5, 6, 9} | {2, 5, 7, 8} | {2, 5, 7, 9} | {2, 5, 8, 9} | {2, 6, 7, 8} | {2, 6, 7, 9} | {2, 6, 8, 9} | {2, 7, 8, 9} | {3, 4, 5, 6} | {3, 4, 5, 7} | {3, 4, 5, 8} | {3, 4, 5, 9} | {3, 4, 6, 7} | {3, 4, 6, 8} | {3, 4, 6, 9} | {3, 4, 7, 8} | {3, 4, 7, 9} | {3, 4, 8, 9} | {3, 5, 6, 7} | {3, 5, 6, 8} | {3, 5, 6, 9} | {3, 5, 7, 8} | {3, 5, 7, 9} | {3, 5, 8, 9} | {3, 6, 7, 8} | {3, 6, 7, 9} | {3, 6, 8, 9} | {3, 7, 8, 9} | {4, 5, 6, 7} | {4, 5, 6, 8} | {4, 5, 6, 9} | {4, 5, 7, 8} | {4, 5, 7, 9} | {4, 5, 8, 9} | {4, 6, 7, 8} | {4, 6, 7, 9} | {4, 6, 8, 9} | {4, 7, 8, 9} | {5, 6, 7, 8} | {5, 6, 7, 9} | {5, 6, 8, 9} | {5, 7, 8, 9} | {6, 7, 8, 9} | {1, 2, 3, 4, 5} | {1, 2, 3, 4, 6} | {1, 2, 3, 4, 7} | {1, 2, 3, 4, 8} | {1, 2, 3, 4, 9} | {1, 2, 3, 5, 6} | {1, 2, 3, 5, 7} | {1, 2, 3, 5, 8} | {1, 2, 3, 5, 9} | {1, 2, 3, 6, 7} | {1, 2, 3, 6, 8} | {1, 2, 3, 6, 9} | {1, 2, 3, 7, 8} | {1, 2, 3, 7, 9} | {1, 2, 3, 8, 9} | {1, 2, 4, 5, 6} | {1, 2, 4, 5, 7} | {1, 2, 4, 5, 8} | {1, 2, 4, 5, 9} | {1, 2, 4, 6, 7} | {1, 2, 4, 6, 8} | {1, 2, 4, 6, 9} | {1, 2, 4, 7, 8} | {1, 2, 4, 7, 9} | {1, 2, 4, 8, 9} | {1, 2, 5, 6, 7} | {1, 2, 5, 6, 8} | {1, 2, 5, 6, 9} | {1, 2, 5, 7, 8} | {1, 2, 5, 7, 9} | {1, 2, 5, 8, 9} | {1, 2, 6, 7, 8} | {1, 2, 6, 7, 9} | {1, 2, 6, 8, 9} | {1, 2, 7, 8, 9} | {1, 3, 4, 5, 6} | {1, 3, 4, 5, 7} | {1, 3, 4, 5, 8} | {1, 3, 4, 5, 9} | {1, 3, 4, 6, 7} | {1, 3, 4, 6, 8} | {1, 3, 4, 6, 9} | {1, 3, 4, 7, 8} | {1, 3, 4, 7, 9} | {1, 3, 4, 8, 9} | {1, 3, 5, 6, 7} | {1, 3, 5, 6, 8} | {1, 3, 5, 6, 9} | {1, 3, 5, 7, 8} | {1, 3, 5, 7, 9} | {1, 3, 5, 8, 9} | {1, 3, 6, 7, 8} | {1, 3, 6, 7, 9} | {1, 3, 6, 8, 9} | {1, 3, 7, 8, 9} | {1, 4, 5, 6, 7} | {1, 4, 5, 6, 8} | {1, 4, 5, 6, 9} | {1, 4, 5, 7, 8} | {1, 4, 5, 7, 9} | {1, 4, 5, 8, 9} | {1, 4, 6, 7, 8} | {1, 4, 6, 7, 9} | {1, 4, 6, 8, 9} | {1, 4, 7, 8, 9} | {1, 5, 6, 7, 8} | {1, 5, 6, 7, 9} | {1, 5, 6, 8, 9} | {1, 5, 7, 8, 9} | {1, 6, 7, 8, 9} | {2, 3, 4, 5, 6} | {2, 3, 4, 5, 7} | {2, 3, 4, 5, 8} | {2, 3, 4, 5, 9} | {2, 3, 4, 6, 7} | {2, 3, 4, 6, 8} | {2, 3, 4, 6, 9} | {2, 3, 4, 7, 8} | {2, 3, 4, 7, 9} | {2, 3, 4, 8, 9} | {2, 3, 5, 6, 7} | {2, 3, 5, 6, 8} | {2, 3, 5, 6, 9} | {2, 3, 5, 7, 8} | {2, 3, 5, 7, 9} | {2, 3, 5, 8, 9} | {2, 3, 6, 7, 8} | {2, 3, 6, 7, 9} | {2, 3, 6, 8, 9} | {2, 3, 7, 8, 9} | {2, 4, 5, 6, 7} | {2, 4, 5, 6, 8} | {2, 4, 5, 6, 9} | {2, 4, 5, 7, 8} | {2, 4, 5, 7, 9} | {2, 4, 5, 8, 9} | {2, 4, 6, 7, 8} | {2, 4, 6, 7, 9} | {2, 4, 6, 8, 9} | {2, 4, 7, 8, 9} | {2, 5, 6, 7, 8} | {2, 5, 6, 7, 9} | {2, 5, 6, 8, 9} | {2, 5, 7, 8, 9} | {2, 6, 7, 8, 9} | {3, 4, 5, 6, 7} | {3, 4, 5, 6, 8} | {3, 4, 5, 6, 9} | {3, 4, 5, 7, 8} | {3, 4, 5, 7, 9} | {3, 4, 5, 8, 9} | {3, 4, 6, 7, 8} | {3, 4, 6, 7, 9} | {3, 4, 6, 8, 9} | {3, 4, 7, 8, 9} | {3, 5, 6, 7, 8} | {3, 5, 6, 7, 9} | {3, 5, 6, 8, 9} | {3, 5, 7, 8, 9} | {3, 6, 7, 8, 9} | {4, 5, 6, 7, 8} | {4, 5, 6, 7, 9} | {4, 5, 6, 8, 9} | {4, 5, 7, 8, 9} | {4, 6, 7, 8, 9} | {5, 6, 7, 8, 9} | {1, 2, 3, 4, 5, 6} | {1, 2, 3, 4, 5, 7} | {1, 2, 3, 4, 5, 8} | {1, 2, 3, 4, 5, 9} | {1, 2, 3, 4, 6, 7} | {1, 2, 3, 4, 6, 8} | {1, 2, 3, 4, 6, 9} | {1, 2, 3, 4, 7, 8} | {1, 2, 3, 4, 7, 9} | {1, 2, 3, 4, 8, 9} | {1, 2, 3, 5, 6, 7} | {1, 2, 3, 5, 6, 8} | {1, 2, 3, 5, 6, 9} | {1, 2, 3, 5, 7, 8} | {1, 2, 3, 5, 7, 9} | {1, 2, 3, 5, 8, 9} | {1, 2, 3, 6, 7, 8} | {1, 2, 3, 6, 7, 9} | {1, 2, 3, 6, 8, 9} | {1, 2, 3, 7, 8, 9} | {1, 2, 4, 5, 6, 7} | {1, 2, 4, 5, 6, 8} | {1, 2, 4, 5, 6, 9} | {1, 2, 4, 5, 7, 8} | {1, 2, 4, 5, 7, 9} | {1, 2, 4, 5, 8, 9} | {1, 2, 4, 6, 7, 8} | {1, 2, 4, 6, 7, 9} | {1, 2, 4, 6, 8, 9} | {1, 2, 4, 7, 8, 9} | {1, 2, 5, 6, 7, 8} | {1, 2, 5, 6, 7, 9} | {1, 2, 5, 6, 8, 9} | {1, 2, 5, 7, 8, 9} | {1, 2, 6, 7, 8, 9} | {1, 3, 4, 5, 6, 7} | {1, 3, 4, 5, 6, 8} | {1, 3, 4, 5, 6, 9} | {1, 3, 4, 5, 7, 8} | {1, 3, 4, 5, 7, 9} | {1, 3, 4, 5, 8, 9} | {1, 3, 4, 6, 7, 8} | {1, 3, 4, 6, 7, 9} | {1, 3, 4, 6, 8, 9} | {1, 3, 4, 7, 8, 9} | {1, 3, 5, 6, 7, 8} | {1, 3, 5, 6, 7, 9} | {1, 3, 5, 6, 8, 9} | {1, 3, 5, 7, 8, 9} | {1, 3, 6, 7, 8, 9} | {1, 4, 5, 6, 7, 8} | {1, 4, 5, 6, 7, 9} | {1, 4, 5, 6, 8, 9} | {1, 4, 5, 7, 8, 9} | {1, 4, 6, 7, 8, 9} | {1, 5, 6, 7, 8, 9} | {2, 3, 4, 5, 6, 7} | {2, 3, 4, 5, 6, 8} | {2, 3, 4, 5, 6, 9} | {2, 3, 4, 5, 7, 8} | {2, 3, 4, 5, 7, 9} | {2, 3, 4, 5, 8, 9} | {2, 3, 4, 6, 7, 8} | {2, 3, 4, 6, 7, 9} | {2, 3, 4, 6, 8, 9} | {2, 3, 4, 7, 8, 9} | {2, 3, 5, 6, 7, 8} | {2, 3, 5, 6, 7, 9} | {2, 3, 5, 6, 8, 9} | {2, 3, 5, 7, 8, 9} | {2, 3, 6, 7, 8, 9} | {2, 4, 5, 6, 7, 8} | {2, 4, 5, 6, 7, 9} | {2, 4, 5, 6, 8, 9} | {2, 4, 5, 7, 8, 9} | {2, 4, 6, 7, 8, 9} | {2, 5, 6, 7, 8, 9} | {3, 4, 5, 6, 7, 8} | {3, 4, 5, 6, 7, 9} | {3, 4, 5, 6, 8, 9} | {3, 4, 5, 7, 8, 9} | {3, 4, 6, 7, 8, 9} | {3, 5, 6, 7, 8, 9} | {4, 5, 6, 7, 8, 9} | {1, 2, 3, 4, 5, 6, 7} | {1, 2, 3, 4, 5, 6, 8} | {1, 2, 3, 4, 5, 6, 9} | {1, 2, 3, 4, 5, 7, 8} | {1, 2, 3, 4, 5, 7, 9} | {1, 2, 3, 4, 5, 8, 9} | {1, 2, 3, 4, 6, 7, 8} | {1, 2, 3, 4, 6, 7, 9} | {1, 2, 3, 4, 6, 8, 9} | {1, 2, 3, 4, 7, 8, 9} | {1, 2, 3, 5, 6, 7, 8} | {1, 2, 3, 5, 6, 7, 9} | {1, 2, 3, 5, 6, 8, 9} | {1, 2, 3, 5, 7, 8, 9} | {1, 2, 3, 6, 7, 8, 9} | {1, 2, 4, 5, 6, 7, 8} | {1, 2, 4, 5, 6, 7, 9} | {1, 2, 4, 5, 6, 8, 9} | {1, 2, 4, 5, 7, 8, 9} | {1, 2, 4, 6, 7, 8, 9} | {1, 2, 5, 6, 7, 8, 9} | {1, 3, 4, 5, 6, 7, 8} | {1, 3, 4, 5, 6, 7, 9} | {1, 3, 4, 5, 6, 8, 9} | {1, 3, 4, 5, 7, 8, 9} | {1, 3, 4, 6, 7, 8, 9} | {1, 3, 5, 6, 7, 8, 9} | {1, 4, 5, 6, 7, 8, 9} | {2, 3, 4, 5, 6, 7, 8} | {2, 3, 4, 5, 6, 7, 9} | {2, 3, 4, 5, 6, 8, 9} | {2, 3, 4, 5, 7, 8, 9} | {2, 3, 4, 6, 7, 8, 9} | {2, 3, 5, 6, 7, 8, 9} | {2, 4, 5, 6, 7, 8, 9} | {3, 4, 5, 6, 7, 8, 9} | {1, 2, 3, 4, 5, 6, 7, 8} | {1, 2, 3, 4, 5, 6, 7, 9} | {1, 2, 3, 4, 5, 6, 8, 9} | {1, 2, 3, 4, 5, 7, 8, 9} | {1, 2, 3, 4, 6, 7, 8, 9} | {1, 2, 3, 5, 6, 7, 8, 9} | {1, 2, 4, 5, 6, 7, 8, 9} | {1, 3, 4, 5, 6, 7, 8, 9} | {2, 3, 4, 5, 6, 7, 8, 9} | {1, 2, 3, 4, 5, 6, 7, 8, 9} </vt:lpstr>
      <vt:lpstr>there are 2^9 of them</vt:lpstr>
      <vt:lpstr>🧠 why?</vt:lpstr>
      <vt:lpstr>each of the 9 elements is either included or not included (excluded) in the subset  9 include/exclude decisions =&gt; 29</vt:lpstr>
      <vt:lpstr>PowerPoint Presentation</vt:lpstr>
      <vt:lpstr>what are the subsets of {3, 4, 5}?</vt:lpstr>
      <vt:lpstr>what are the subsets of {3, 4, 5}?</vt:lpstr>
      <vt:lpstr>hint</vt:lpstr>
      <vt:lpstr>Question: “can any subset of {a,b,c,…} sum to T?”  key insight Considering just a, we have two cases: 1) exclude a in this case, Equivalent Question: “can any subset of {b,c,…} sum to T?” 2) include a in this case, Equivalent Question:  “can any subset of {b,c,…} sum to T-a?”</vt:lpstr>
      <vt:lpstr>PowerPoint Presentation</vt:lpstr>
      <vt:lpstr>okay cool good luck</vt:lpstr>
      <vt:lpstr>PowerPoint Presentation</vt:lpstr>
      <vt:lpstr>Week10a</vt:lpstr>
      <vt:lpstr>[record lecture]</vt:lpstr>
      <vt:lpstr>review: sorted</vt:lpstr>
      <vt:lpstr>sorted</vt:lpstr>
      <vt:lpstr>sorted</vt:lpstr>
      <vt:lpstr>search</vt:lpstr>
      <vt:lpstr>search</vt:lpstr>
      <vt:lpstr>linear search (of an array / array list)</vt:lpstr>
      <vt:lpstr>linear search (brute force search)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example: linear search for 17 [13  2  55  7  17  100  77]</vt:lpstr>
      <vt:lpstr>PowerPoint Presentation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example: linear search for 17 [1  2  4  5  6  8  9  10  11  13  15  16  17  18  19]</vt:lpstr>
      <vt:lpstr>if we know that an array is sorted... can we search it faster?</vt:lpstr>
      <vt:lpstr>yes 🚀</vt:lpstr>
      <vt:lpstr>unless it's a linked list 💀</vt:lpstr>
      <vt:lpstr>binary search (of a array / array list)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☠️ implementating binary search is surprisingly tricky!  make sure you test thoroughly!</vt:lpstr>
      <vt:lpstr>✨ hint: binary search [1  2  4  5  6  8  9  10  11  13  15  16  17  18  19]</vt:lpstr>
      <vt:lpstr>review:  binary tree</vt:lpstr>
      <vt:lpstr>binary tree</vt:lpstr>
      <vt:lpstr>binary tree</vt:lpstr>
      <vt:lpstr>🧠 can a linked list be seen as a binary tree?</vt:lpstr>
      <vt:lpstr>technically, yes (assuming no cycles) all nodes have &lt;= 2 children (tail has 0 children, all other nodes have 1 child)</vt:lpstr>
      <vt:lpstr>ordered binary tree</vt:lpstr>
      <vt:lpstr>(ordered) binary tree</vt:lpstr>
      <vt:lpstr>(ordered) binary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is it a BST?</vt:lpstr>
      <vt:lpstr>PowerPoint Presentation</vt:lpstr>
      <vt:lpstr>PowerPoint Presentation</vt:lpstr>
      <vt:lpstr>binary search (of a binary search tree)</vt:lpstr>
      <vt:lpstr>binary search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note: a binary search tree is NOT unique  let's look at another BST for the same data!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example: binary search for 17 [1  2  4  5  6  8  9  10  11  13  15  16  17  18  19]</vt:lpstr>
      <vt:lpstr>...</vt:lpstr>
      <vt:lpstr>life lesson: it is important that your binary search tree is ✨balanced✨  (otherwise your "binary search" degrades into linear search of a linked list ☹️)</vt:lpstr>
      <vt:lpstr>adding a new node to a binary search tree (the naive (simple but bad) method)</vt:lpstr>
      <vt:lpstr>for a binary search tree, add starts out just like search</vt:lpstr>
      <vt:lpstr>just keep going until you hit a null node  put the new node there 🙂👍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example: adding 7</vt:lpstr>
      <vt:lpstr>is this approach to adding a new node good?  hint: no.</vt:lpstr>
      <vt:lpstr>self-balancing binary search trees  note: hard to implement</vt:lpstr>
      <vt:lpstr>PowerPoint Presentation</vt:lpstr>
      <vt:lpstr>uses of binary search trees</vt:lpstr>
      <vt:lpstr>tree map (implement a map)</vt:lpstr>
      <vt:lpstr>Week10b</vt:lpstr>
      <vt:lpstr>review: binary tree depth-first traversal orders</vt:lpstr>
      <vt:lpstr>binary tree depth-first traversal orders</vt:lpstr>
      <vt:lpstr>depth-first traversal orders (of a binary tree)</vt:lpstr>
      <vt:lpstr>PowerPoint Presentation</vt:lpstr>
      <vt:lpstr>the most satisfying function in CS 136</vt:lpstr>
      <vt:lpstr>[Live-code traversal orders] (Feel free to follow along or race.)</vt:lpstr>
      <vt:lpstr>heaps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always-complete max binary heap</vt:lpstr>
      <vt:lpstr>heap interface add(...) &amp; remove() 🐡 ⚓️ a heap is like a benthic trawl net (ish)</vt:lpstr>
      <vt:lpstr>heap interface</vt:lpstr>
      <vt:lpstr>add(...)</vt:lpstr>
      <vt:lpstr>void add(ValueType value);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example: adding 10</vt:lpstr>
      <vt:lpstr>remove()</vt:lpstr>
      <vt:lpstr>ValueType remove();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example: removing max node</vt:lpstr>
      <vt:lpstr>(implicit) heapsort</vt:lpstr>
      <vt:lpstr>because a heap is an always-complete binary tree, we can store a heap "implicitly" as an array using a breadth-first (level-order) traversal!</vt:lpstr>
      <vt:lpstr>this lets us do (in-place) implicit heapsort! (using only swaps)</vt:lpstr>
      <vt:lpstr>1. build a heap by calling add(...)     over and over 2. deconstruct the heap by calling    remove() over and over</vt:lpstr>
      <vt:lpstr>[ 7 3 2 4 6 1 8 5 9 ]</vt:lpstr>
      <vt:lpstr>[ 7 3 2 4 6 1 8 5 9 ]</vt:lpstr>
      <vt:lpstr>[ 7 3 2 4 6 1 8 5 9 ]</vt:lpstr>
      <vt:lpstr>[ 7 3 2 4 6 1 8 5 9 ]</vt:lpstr>
      <vt:lpstr>[ 7 3 2 4 6 1 8 5 9 ]</vt:lpstr>
      <vt:lpstr>[ 7 4 2 3 6 1 8 5 9 ]</vt:lpstr>
      <vt:lpstr>[ 7 4 2 3 6 1 8 5 9 ]</vt:lpstr>
      <vt:lpstr>[ 7 4 2 3 6 1 8 5 9 ]</vt:lpstr>
      <vt:lpstr>[ 7 6 2 3 4 1 8 5 9 ]</vt:lpstr>
      <vt:lpstr>[ 7 6 2 3 4 1 8 5 9 ]</vt:lpstr>
      <vt:lpstr>[ 7 6 2 3 4 1 8 5 9 ]</vt:lpstr>
      <vt:lpstr>[ 7 6 2 3 4 1 8 5 9 ]</vt:lpstr>
      <vt:lpstr>[ 7 6 8 3 4 1 2 5 9 ]</vt:lpstr>
      <vt:lpstr>[ 8 6 7 3 4 1 2 5 9 ]</vt:lpstr>
      <vt:lpstr>[ 8 6 7 3 4 1 2 5 9 ]</vt:lpstr>
      <vt:lpstr>[ 8 6 7 3 4 1 2 5 9 ]</vt:lpstr>
      <vt:lpstr>[ 8 6 7 5 4 1 2 3 9 ]</vt:lpstr>
      <vt:lpstr>[ 8 6 7 5 4 1 2 3 9 ]</vt:lpstr>
      <vt:lpstr>[ 8 6 7 5 4 1 2 3 9 ]</vt:lpstr>
      <vt:lpstr>[ 8 6 7 9 4 1 2 3 5 ]</vt:lpstr>
      <vt:lpstr>[ 8 9 7 6 4 1 2 3 5 ]</vt:lpstr>
      <vt:lpstr>[ 9 8 7 6 4 1 2 3 5 ]</vt:lpstr>
      <vt:lpstr>[ 9 8 7 6 4 1 2 3 5 ]</vt:lpstr>
      <vt:lpstr>[ 9 8 7 6 4 1 2 3 5 ]</vt:lpstr>
      <vt:lpstr>[ 5 8 7 6 4 1 2 3 9 ]</vt:lpstr>
      <vt:lpstr>[ 8 5 7 6 4 1 2 3 9 ]</vt:lpstr>
      <vt:lpstr>[ 8 6 7 5 4 1 2 3 9 ]</vt:lpstr>
      <vt:lpstr>[ 8 6 7 5 4 1 2 3 9 ]</vt:lpstr>
      <vt:lpstr>[ 8 6 7 5 4 1 2 3 9 ]</vt:lpstr>
      <vt:lpstr>[ 3 6 7 5 4 1 2 8 9 ]</vt:lpstr>
      <vt:lpstr>[ 7 6 3 5 4 1 2 8 9 ]</vt:lpstr>
      <vt:lpstr>[ 7 6 3 5 4 1 2 8 9 ]</vt:lpstr>
      <vt:lpstr>[ 7 6 3 5 4 1 2 8 9 ]</vt:lpstr>
      <vt:lpstr>[ 2 6 3 5 4 1 7 8 9 ]</vt:lpstr>
      <vt:lpstr>[ 6 2 3 5 4 1 7 8 9 ]</vt:lpstr>
      <vt:lpstr>[ 6 5 3 2 4 1 7 8 9 ]</vt:lpstr>
      <vt:lpstr>[ 6 5 3 2 4 1 7 8 9 ]</vt:lpstr>
      <vt:lpstr>[ 6 5 3 2 4 1 7 8 9 ]</vt:lpstr>
      <vt:lpstr>[ 1 5 3 2 4 6 7 8 9 ]</vt:lpstr>
      <vt:lpstr>[ 5 1 3 2 4 6 7 8 9 ]</vt:lpstr>
      <vt:lpstr>[ 5 4 3 2 1 6 7 8 9 ]</vt:lpstr>
      <vt:lpstr>[ 5 4 3 2 1 6 7 8 9 ]</vt:lpstr>
      <vt:lpstr>[ 5 4 3 2 1 6 7 8 9 ]</vt:lpstr>
      <vt:lpstr>[ 1 4 3 2 5 6 7 8 9 ]</vt:lpstr>
      <vt:lpstr>[ 4 1 3 2 5 6 7 8 9 ]</vt:lpstr>
      <vt:lpstr>[ 4 2 3 1 5 6 7 8 9 ]</vt:lpstr>
      <vt:lpstr>[ 4 2 3 1 5 6 7 8 9 ]</vt:lpstr>
      <vt:lpstr>[ 4 2 3 1 5 6 7 8 9 ]</vt:lpstr>
      <vt:lpstr>[ 1 2 3 4 5 6 7 8 9 ]</vt:lpstr>
      <vt:lpstr>[ 3 2 1 4 5 6 7 8 9 ]</vt:lpstr>
      <vt:lpstr>[ 3 2 1 4 5 6 7 8 9 ]</vt:lpstr>
      <vt:lpstr>[ 3 2 1 4 5 6 7 8 9 ]</vt:lpstr>
      <vt:lpstr>[ 1 2 3 4 5 6 7 8 9 ]</vt:lpstr>
      <vt:lpstr>[ 2 1 3 4 5 6 7 8 9 ]</vt:lpstr>
      <vt:lpstr>[ 2 1 3 4 5 6 7 8 9 ]</vt:lpstr>
      <vt:lpstr>[ 2 1 3 4 5 6 7 8 9 ]</vt:lpstr>
      <vt:lpstr>[ 1 2 3 4 5 6 7 8 9 ]</vt:lpstr>
      <vt:lpstr>[ 1 2 3 4 5 6 7 8 9 ]</vt:lpstr>
      <vt:lpstr>[ 1 2 3 4 5 6 7 8 9 ]</vt:lpstr>
      <vt:lpstr>[ 1 2 3 4 5 6 7 8 9 ]</vt:lpstr>
      <vt:lpstr>heap application: priority queue</vt:lpstr>
      <vt:lpstr>review: queue</vt:lpstr>
      <vt:lpstr>review: queue</vt:lpstr>
      <vt:lpstr>review: queue</vt:lpstr>
      <vt:lpstr>review: queue</vt:lpstr>
      <vt:lpstr>review: queue</vt:lpstr>
      <vt:lpstr>review: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extension: priority queue</vt:lpstr>
      <vt:lpstr>a priority queue's remove() function removes the element with highest priority</vt:lpstr>
      <vt:lpstr>a max heap's remove() function removes the node with maximum value</vt:lpstr>
      <vt:lpstr>✨ a max heap is a natural way to implement a priority queue ✨ 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election?]</vt:lpstr>
      <vt:lpstr>[record lecture]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for-each can be convenient but...</vt:lpstr>
      <vt:lpstr>you never *need* a for-each loop (some languages don't even have one)</vt:lpstr>
      <vt:lpstr>☠️ 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breadth-first     vs.  (pre-order) depth-first</vt:lpstr>
      <vt:lpstr>breadth-first     vs.  (pre-order) depth-first</vt:lpstr>
      <vt:lpstr>breadth-first     vs.  (pre-order) depth-first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explanation</vt:lpstr>
      <vt:lpstr>Week09c</vt:lpstr>
      <vt:lpstr>[record lecture]</vt:lpstr>
      <vt:lpstr>Terrific Tree Traversal Tutorial treview</vt:lpstr>
      <vt:lpstr>traverseBreadthFirst</vt:lpstr>
      <vt:lpstr>traversePreOrderDepthFirst</vt:lpstr>
      <vt:lpstr>example: two a-maze-ing mazes</vt:lpstr>
      <vt:lpstr>maze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maze B</vt:lpstr>
      <vt:lpstr>PowerPoint Presentation</vt:lpstr>
      <vt:lpstr>PowerPoint Presentation</vt:lpstr>
      <vt:lpstr>PowerPoint Presentation</vt:lpstr>
      <vt:lpstr>[worms world party]</vt:lpstr>
      <vt:lpstr>trees vs. graphs</vt:lpstr>
      <vt:lpstr>the problem with naively traversing a graph</vt:lpstr>
      <vt:lpstr>directed cycles (loops) in the graph will create infinite loops in your code</vt:lpstr>
      <vt:lpstr>[example (live coding)]</vt:lpstr>
      <vt:lpstr>how to traverse a graph</vt:lpstr>
      <vt:lpstr>to traverse a graph, you need to keep track of which nodes you have visited</vt:lpstr>
      <vt:lpstr>example: traversing a graph with  a directed cycle  </vt:lpstr>
      <vt:lpstr>example: flood fill 🪣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711</cp:revision>
  <cp:lastPrinted>2024-11-18T16:02:59Z</cp:lastPrinted>
  <dcterms:created xsi:type="dcterms:W3CDTF">2023-06-11T17:47:53Z</dcterms:created>
  <dcterms:modified xsi:type="dcterms:W3CDTF">2024-11-20T13:45:40Z</dcterms:modified>
</cp:coreProperties>
</file>